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6"/>
  </p:notesMasterIdLst>
  <p:sldIdLst>
    <p:sldId id="256" r:id="rId2"/>
    <p:sldId id="257" r:id="rId3"/>
    <p:sldId id="260" r:id="rId4"/>
    <p:sldId id="266" r:id="rId5"/>
    <p:sldId id="262" r:id="rId6"/>
    <p:sldId id="263" r:id="rId7"/>
    <p:sldId id="273" r:id="rId8"/>
    <p:sldId id="274" r:id="rId9"/>
    <p:sldId id="264" r:id="rId10"/>
    <p:sldId id="271" r:id="rId11"/>
    <p:sldId id="269" r:id="rId12"/>
    <p:sldId id="275" r:id="rId13"/>
    <p:sldId id="277" r:id="rId14"/>
    <p:sldId id="276" r:id="rId15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Work Sans" pitchFamily="2" charset="0"/>
      <p:regular r:id="rId25"/>
      <p:bold r:id="rId26"/>
      <p:italic r:id="rId27"/>
      <p:boldItalic r:id="rId28"/>
    </p:embeddedFont>
    <p:embeddedFont>
      <p:font typeface="Work Sans ExtraBold" pitchFamily="2" charset="0"/>
      <p:bold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A4673C-B630-4A1A-A6E8-6D97C4DA6864}" v="219" dt="2025-10-10T12:42:40.296"/>
  </p1510:revLst>
</p1510:revInfo>
</file>

<file path=ppt/tableStyles.xml><?xml version="1.0" encoding="utf-8"?>
<a:tblStyleLst xmlns:a="http://schemas.openxmlformats.org/drawingml/2006/main" def="{7D4904DE-B0D5-43C9-A164-04EEB63D35E6}">
  <a:tblStyle styleId="{7D4904DE-B0D5-43C9-A164-04EEB63D35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52" y="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ESH GAJULA" userId="a9174b3a6fc870ac" providerId="LiveId" clId="{A39CE478-BB28-4846-820E-70545D8F3C28}"/>
    <pc:docChg chg="undo custSel addSld delSld modSld sldOrd delMainMaster">
      <pc:chgData name="RAKESH GAJULA" userId="a9174b3a6fc870ac" providerId="LiveId" clId="{A39CE478-BB28-4846-820E-70545D8F3C28}" dt="2025-10-10T12:42:41.064" v="2198" actId="21"/>
      <pc:docMkLst>
        <pc:docMk/>
      </pc:docMkLst>
      <pc:sldChg chg="addSp delSp modSp mod modNotes">
        <pc:chgData name="RAKESH GAJULA" userId="a9174b3a6fc870ac" providerId="LiveId" clId="{A39CE478-BB28-4846-820E-70545D8F3C28}" dt="2025-10-10T12:42:41.064" v="2198" actId="21"/>
        <pc:sldMkLst>
          <pc:docMk/>
          <pc:sldMk cId="0" sldId="256"/>
        </pc:sldMkLst>
        <pc:spChg chg="mod">
          <ac:chgData name="RAKESH GAJULA" userId="a9174b3a6fc870ac" providerId="LiveId" clId="{A39CE478-BB28-4846-820E-70545D8F3C28}" dt="2025-10-09T13:19:36.150" v="2189" actId="1076"/>
          <ac:spMkLst>
            <pc:docMk/>
            <pc:sldMk cId="0" sldId="256"/>
            <ac:spMk id="328" creationId="{00000000-0000-0000-0000-000000000000}"/>
          </ac:spMkLst>
        </pc:spChg>
        <pc:spChg chg="mod">
          <ac:chgData name="RAKESH GAJULA" userId="a9174b3a6fc870ac" providerId="LiveId" clId="{A39CE478-BB28-4846-820E-70545D8F3C28}" dt="2025-10-10T12:42:41.064" v="2198" actId="21"/>
          <ac:spMkLst>
            <pc:docMk/>
            <pc:sldMk cId="0" sldId="256"/>
            <ac:spMk id="329" creationId="{00000000-0000-0000-0000-000000000000}"/>
          </ac:spMkLst>
        </pc:spChg>
        <pc:picChg chg="add mod">
          <ac:chgData name="RAKESH GAJULA" userId="a9174b3a6fc870ac" providerId="LiveId" clId="{A39CE478-BB28-4846-820E-70545D8F3C28}" dt="2025-10-09T12:42:22.117" v="2115" actId="1035"/>
          <ac:picMkLst>
            <pc:docMk/>
            <pc:sldMk cId="0" sldId="256"/>
            <ac:picMk id="3" creationId="{06E36FB3-86BF-7A59-F8EA-CBD1464C39DB}"/>
          </ac:picMkLst>
        </pc:picChg>
      </pc:sldChg>
      <pc:sldChg chg="addSp delSp modSp mod modNotes">
        <pc:chgData name="RAKESH GAJULA" userId="a9174b3a6fc870ac" providerId="LiveId" clId="{A39CE478-BB28-4846-820E-70545D8F3C28}" dt="2025-10-06T16:36:12.838" v="2113" actId="207"/>
        <pc:sldMkLst>
          <pc:docMk/>
          <pc:sldMk cId="0" sldId="257"/>
        </pc:sldMkLst>
        <pc:spChg chg="add mod">
          <ac:chgData name="RAKESH GAJULA" userId="a9174b3a6fc870ac" providerId="LiveId" clId="{A39CE478-BB28-4846-820E-70545D8F3C28}" dt="2025-10-06T16:36:12.838" v="2113" actId="207"/>
          <ac:spMkLst>
            <pc:docMk/>
            <pc:sldMk cId="0" sldId="257"/>
            <ac:spMk id="4" creationId="{DA7C8066-CE7F-B16A-D41D-FF03EF62A674}"/>
          </ac:spMkLst>
        </pc:spChg>
        <pc:spChg chg="mod">
          <ac:chgData name="RAKESH GAJULA" userId="a9174b3a6fc870ac" providerId="LiveId" clId="{A39CE478-BB28-4846-820E-70545D8F3C28}" dt="2025-10-05T08:20:17.221" v="829" actId="1076"/>
          <ac:spMkLst>
            <pc:docMk/>
            <pc:sldMk cId="0" sldId="257"/>
            <ac:spMk id="352" creationId="{00000000-0000-0000-0000-000000000000}"/>
          </ac:spMkLst>
        </pc:spChg>
        <pc:picChg chg="add mod modCrop">
          <ac:chgData name="RAKESH GAJULA" userId="a9174b3a6fc870ac" providerId="LiveId" clId="{A39CE478-BB28-4846-820E-70545D8F3C28}" dt="2025-10-05T11:24:02.722" v="1732" actId="1440"/>
          <ac:picMkLst>
            <pc:docMk/>
            <pc:sldMk cId="0" sldId="257"/>
            <ac:picMk id="11" creationId="{6EC0D88E-AD27-C2E7-39BD-C5D3D598FD3A}"/>
          </ac:picMkLst>
        </pc:picChg>
      </pc:sldChg>
      <pc:sldChg chg="modSp del mod ord">
        <pc:chgData name="RAKESH GAJULA" userId="a9174b3a6fc870ac" providerId="LiveId" clId="{A39CE478-BB28-4846-820E-70545D8F3C28}" dt="2025-10-05T10:56:33.084" v="1628" actId="47"/>
        <pc:sldMkLst>
          <pc:docMk/>
          <pc:sldMk cId="0" sldId="258"/>
        </pc:sldMkLst>
      </pc:sldChg>
      <pc:sldChg chg="del ord modNotes">
        <pc:chgData name="RAKESH GAJULA" userId="a9174b3a6fc870ac" providerId="LiveId" clId="{A39CE478-BB28-4846-820E-70545D8F3C28}" dt="2025-10-05T10:56:27.781" v="1620" actId="47"/>
        <pc:sldMkLst>
          <pc:docMk/>
          <pc:sldMk cId="0" sldId="259"/>
        </pc:sldMkLst>
      </pc:sldChg>
      <pc:sldChg chg="addSp delSp modSp mod ord">
        <pc:chgData name="RAKESH GAJULA" userId="a9174b3a6fc870ac" providerId="LiveId" clId="{A39CE478-BB28-4846-820E-70545D8F3C28}" dt="2025-10-05T11:29:58.197" v="1740" actId="1076"/>
        <pc:sldMkLst>
          <pc:docMk/>
          <pc:sldMk cId="0" sldId="260"/>
        </pc:sldMkLst>
        <pc:spChg chg="add mod">
          <ac:chgData name="RAKESH GAJULA" userId="a9174b3a6fc870ac" providerId="LiveId" clId="{A39CE478-BB28-4846-820E-70545D8F3C28}" dt="2025-10-05T08:35:25.784" v="983" actId="14100"/>
          <ac:spMkLst>
            <pc:docMk/>
            <pc:sldMk cId="0" sldId="260"/>
            <ac:spMk id="3" creationId="{119B6BFC-A3D8-BE3B-C65F-379D50DD0136}"/>
          </ac:spMkLst>
        </pc:spChg>
        <pc:spChg chg="add del mod">
          <ac:chgData name="RAKESH GAJULA" userId="a9174b3a6fc870ac" providerId="LiveId" clId="{A39CE478-BB28-4846-820E-70545D8F3C28}" dt="2025-10-05T08:20:32.633" v="830" actId="1076"/>
          <ac:spMkLst>
            <pc:docMk/>
            <pc:sldMk cId="0" sldId="260"/>
            <ac:spMk id="429" creationId="{00000000-0000-0000-0000-000000000000}"/>
          </ac:spMkLst>
        </pc:spChg>
        <pc:spChg chg="mod">
          <ac:chgData name="RAKESH GAJULA" userId="a9174b3a6fc870ac" providerId="LiveId" clId="{A39CE478-BB28-4846-820E-70545D8F3C28}" dt="2025-10-05T08:41:30.448" v="1164" actId="207"/>
          <ac:spMkLst>
            <pc:docMk/>
            <pc:sldMk cId="0" sldId="260"/>
            <ac:spMk id="430" creationId="{00000000-0000-0000-0000-000000000000}"/>
          </ac:spMkLst>
        </pc:spChg>
        <pc:picChg chg="add mod">
          <ac:chgData name="RAKESH GAJULA" userId="a9174b3a6fc870ac" providerId="LiveId" clId="{A39CE478-BB28-4846-820E-70545D8F3C28}" dt="2025-10-05T11:29:58.197" v="1740" actId="1076"/>
          <ac:picMkLst>
            <pc:docMk/>
            <pc:sldMk cId="0" sldId="260"/>
            <ac:picMk id="5" creationId="{B741CC44-AD66-8A31-D479-1F915597E24F}"/>
          </ac:picMkLst>
        </pc:picChg>
      </pc:sldChg>
      <pc:sldChg chg="del ord modNotes">
        <pc:chgData name="RAKESH GAJULA" userId="a9174b3a6fc870ac" providerId="LiveId" clId="{A39CE478-BB28-4846-820E-70545D8F3C28}" dt="2025-10-05T10:56:30.550" v="1623" actId="47"/>
        <pc:sldMkLst>
          <pc:docMk/>
          <pc:sldMk cId="0" sldId="261"/>
        </pc:sldMkLst>
      </pc:sldChg>
      <pc:sldChg chg="addSp delSp modSp mod ord modNotes">
        <pc:chgData name="RAKESH GAJULA" userId="a9174b3a6fc870ac" providerId="LiveId" clId="{A39CE478-BB28-4846-820E-70545D8F3C28}" dt="2025-10-06T16:28:12.808" v="2066" actId="207"/>
        <pc:sldMkLst>
          <pc:docMk/>
          <pc:sldMk cId="0" sldId="262"/>
        </pc:sldMkLst>
        <pc:spChg chg="mod">
          <ac:chgData name="RAKESH GAJULA" userId="a9174b3a6fc870ac" providerId="LiveId" clId="{A39CE478-BB28-4846-820E-70545D8F3C28}" dt="2025-10-05T08:38:40.347" v="1140" actId="1076"/>
          <ac:spMkLst>
            <pc:docMk/>
            <pc:sldMk cId="0" sldId="262"/>
            <ac:spMk id="440" creationId="{00000000-0000-0000-0000-000000000000}"/>
          </ac:spMkLst>
        </pc:spChg>
        <pc:spChg chg="mod">
          <ac:chgData name="RAKESH GAJULA" userId="a9174b3a6fc870ac" providerId="LiveId" clId="{A39CE478-BB28-4846-820E-70545D8F3C28}" dt="2025-10-06T16:28:12.808" v="2066" actId="207"/>
          <ac:spMkLst>
            <pc:docMk/>
            <pc:sldMk cId="0" sldId="262"/>
            <ac:spMk id="441" creationId="{00000000-0000-0000-0000-000000000000}"/>
          </ac:spMkLst>
        </pc:spChg>
        <pc:spChg chg="mod">
          <ac:chgData name="RAKESH GAJULA" userId="a9174b3a6fc870ac" providerId="LiveId" clId="{A39CE478-BB28-4846-820E-70545D8F3C28}" dt="2025-10-05T08:39:35.981" v="1144" actId="1076"/>
          <ac:spMkLst>
            <pc:docMk/>
            <pc:sldMk cId="0" sldId="262"/>
            <ac:spMk id="444" creationId="{00000000-0000-0000-0000-000000000000}"/>
          </ac:spMkLst>
        </pc:spChg>
        <pc:picChg chg="add mod">
          <ac:chgData name="RAKESH GAJULA" userId="a9174b3a6fc870ac" providerId="LiveId" clId="{A39CE478-BB28-4846-820E-70545D8F3C28}" dt="2025-10-05T11:37:06.297" v="1760" actId="1076"/>
          <ac:picMkLst>
            <pc:docMk/>
            <pc:sldMk cId="0" sldId="262"/>
            <ac:picMk id="3" creationId="{19A8AFE4-1E45-207C-3C19-65C5244B995B}"/>
          </ac:picMkLst>
        </pc:picChg>
      </pc:sldChg>
      <pc:sldChg chg="addSp delSp modSp mod ord">
        <pc:chgData name="RAKESH GAJULA" userId="a9174b3a6fc870ac" providerId="LiveId" clId="{A39CE478-BB28-4846-820E-70545D8F3C28}" dt="2025-10-09T13:10:12.186" v="2119"/>
        <pc:sldMkLst>
          <pc:docMk/>
          <pc:sldMk cId="0" sldId="263"/>
        </pc:sldMkLst>
        <pc:spChg chg="add mod">
          <ac:chgData name="RAKESH GAJULA" userId="a9174b3a6fc870ac" providerId="LiveId" clId="{A39CE478-BB28-4846-820E-70545D8F3C28}" dt="2025-10-05T08:46:41.696" v="1208" actId="113"/>
          <ac:spMkLst>
            <pc:docMk/>
            <pc:sldMk cId="0" sldId="263"/>
            <ac:spMk id="12" creationId="{C6FD55B7-5D31-E1B7-E5E0-44BBB3AB72E2}"/>
          </ac:spMkLst>
        </pc:spChg>
        <pc:spChg chg="mod">
          <ac:chgData name="RAKESH GAJULA" userId="a9174b3a6fc870ac" providerId="LiveId" clId="{A39CE478-BB28-4846-820E-70545D8F3C28}" dt="2025-10-05T08:40:35.076" v="1161" actId="1076"/>
          <ac:spMkLst>
            <pc:docMk/>
            <pc:sldMk cId="0" sldId="263"/>
            <ac:spMk id="451" creationId="{00000000-0000-0000-0000-000000000000}"/>
          </ac:spMkLst>
        </pc:spChg>
        <pc:picChg chg="add mod">
          <ac:chgData name="RAKESH GAJULA" userId="a9174b3a6fc870ac" providerId="LiveId" clId="{A39CE478-BB28-4846-820E-70545D8F3C28}" dt="2025-10-05T11:39:36.491" v="1768" actId="1076"/>
          <ac:picMkLst>
            <pc:docMk/>
            <pc:sldMk cId="0" sldId="263"/>
            <ac:picMk id="14" creationId="{29673692-544F-80E2-1145-2F35320E194A}"/>
          </ac:picMkLst>
        </pc:picChg>
      </pc:sldChg>
      <pc:sldChg chg="addSp delSp modSp mod ord">
        <pc:chgData name="RAKESH GAJULA" userId="a9174b3a6fc870ac" providerId="LiveId" clId="{A39CE478-BB28-4846-820E-70545D8F3C28}" dt="2025-10-05T11:49:59.798" v="1795" actId="1076"/>
        <pc:sldMkLst>
          <pc:docMk/>
          <pc:sldMk cId="0" sldId="264"/>
        </pc:sldMkLst>
        <pc:spChg chg="add mod">
          <ac:chgData name="RAKESH GAJULA" userId="a9174b3a6fc870ac" providerId="LiveId" clId="{A39CE478-BB28-4846-820E-70545D8F3C28}" dt="2025-10-05T10:17:50.169" v="1401" actId="1076"/>
          <ac:spMkLst>
            <pc:docMk/>
            <pc:sldMk cId="0" sldId="264"/>
            <ac:spMk id="14" creationId="{642A474D-0E50-9D75-4BB9-70E67FC72B12}"/>
          </ac:spMkLst>
        </pc:spChg>
        <pc:spChg chg="mod">
          <ac:chgData name="RAKESH GAJULA" userId="a9174b3a6fc870ac" providerId="LiveId" clId="{A39CE478-BB28-4846-820E-70545D8F3C28}" dt="2025-10-05T10:13:09.602" v="1367"/>
          <ac:spMkLst>
            <pc:docMk/>
            <pc:sldMk cId="0" sldId="264"/>
            <ac:spMk id="479" creationId="{00000000-0000-0000-0000-000000000000}"/>
          </ac:spMkLst>
        </pc:spChg>
        <pc:picChg chg="add mod">
          <ac:chgData name="RAKESH GAJULA" userId="a9174b3a6fc870ac" providerId="LiveId" clId="{A39CE478-BB28-4846-820E-70545D8F3C28}" dt="2025-10-05T11:49:59.798" v="1795" actId="1076"/>
          <ac:picMkLst>
            <pc:docMk/>
            <pc:sldMk cId="0" sldId="264"/>
            <ac:picMk id="16" creationId="{C489BE21-D963-CFE5-F2D4-901C2B5A4D7C}"/>
          </ac:picMkLst>
        </pc:picChg>
      </pc:sldChg>
      <pc:sldChg chg="del">
        <pc:chgData name="RAKESH GAJULA" userId="a9174b3a6fc870ac" providerId="LiveId" clId="{A39CE478-BB28-4846-820E-70545D8F3C28}" dt="2025-10-05T10:56:26.391" v="1619" actId="47"/>
        <pc:sldMkLst>
          <pc:docMk/>
          <pc:sldMk cId="0" sldId="265"/>
        </pc:sldMkLst>
      </pc:sldChg>
      <pc:sldChg chg="addSp delSp modSp mod ord">
        <pc:chgData name="RAKESH GAJULA" userId="a9174b3a6fc870ac" providerId="LiveId" clId="{A39CE478-BB28-4846-820E-70545D8F3C28}" dt="2025-10-05T11:32:21.893" v="1747" actId="1076"/>
        <pc:sldMkLst>
          <pc:docMk/>
          <pc:sldMk cId="0" sldId="266"/>
        </pc:sldMkLst>
        <pc:spChg chg="add mod">
          <ac:chgData name="RAKESH GAJULA" userId="a9174b3a6fc870ac" providerId="LiveId" clId="{A39CE478-BB28-4846-820E-70545D8F3C28}" dt="2025-10-05T08:29:37.690" v="945"/>
          <ac:spMkLst>
            <pc:docMk/>
            <pc:sldMk cId="0" sldId="266"/>
            <ac:spMk id="27" creationId="{17DE7795-DE0B-253A-FF1B-E868C0D1C5A0}"/>
          </ac:spMkLst>
        </pc:spChg>
        <pc:spChg chg="add mod">
          <ac:chgData name="RAKESH GAJULA" userId="a9174b3a6fc870ac" providerId="LiveId" clId="{A39CE478-BB28-4846-820E-70545D8F3C28}" dt="2025-10-05T08:41:51.004" v="1165" actId="113"/>
          <ac:spMkLst>
            <pc:docMk/>
            <pc:sldMk cId="0" sldId="266"/>
            <ac:spMk id="30" creationId="{ACFFDC65-DFF6-6F16-09A7-5EF8C13FBC42}"/>
          </ac:spMkLst>
        </pc:spChg>
        <pc:picChg chg="add mod">
          <ac:chgData name="RAKESH GAJULA" userId="a9174b3a6fc870ac" providerId="LiveId" clId="{A39CE478-BB28-4846-820E-70545D8F3C28}" dt="2025-10-05T11:32:21.893" v="1747" actId="1076"/>
          <ac:picMkLst>
            <pc:docMk/>
            <pc:sldMk cId="0" sldId="266"/>
            <ac:picMk id="32" creationId="{6BC4D3EC-70A5-ABD3-9986-88364F5671FD}"/>
          </ac:picMkLst>
        </pc:picChg>
      </pc:sldChg>
      <pc:sldChg chg="modSp del mod modNotes">
        <pc:chgData name="RAKESH GAJULA" userId="a9174b3a6fc870ac" providerId="LiveId" clId="{A39CE478-BB28-4846-820E-70545D8F3C28}" dt="2025-10-05T10:56:28.602" v="1621" actId="47"/>
        <pc:sldMkLst>
          <pc:docMk/>
          <pc:sldMk cId="0" sldId="267"/>
        </pc:sldMkLst>
      </pc:sldChg>
      <pc:sldChg chg="del">
        <pc:chgData name="RAKESH GAJULA" userId="a9174b3a6fc870ac" providerId="LiveId" clId="{A39CE478-BB28-4846-820E-70545D8F3C28}" dt="2025-10-05T10:56:29.275" v="1622" actId="47"/>
        <pc:sldMkLst>
          <pc:docMk/>
          <pc:sldMk cId="0" sldId="268"/>
        </pc:sldMkLst>
      </pc:sldChg>
      <pc:sldChg chg="addSp delSp modSp add del mod ord modNotes">
        <pc:chgData name="RAKESH GAJULA" userId="a9174b3a6fc870ac" providerId="LiveId" clId="{A39CE478-BB28-4846-820E-70545D8F3C28}" dt="2025-10-05T12:06:45.026" v="1847" actId="478"/>
        <pc:sldMkLst>
          <pc:docMk/>
          <pc:sldMk cId="0" sldId="269"/>
        </pc:sldMkLst>
        <pc:spChg chg="add mod">
          <ac:chgData name="RAKESH GAJULA" userId="a9174b3a6fc870ac" providerId="LiveId" clId="{A39CE478-BB28-4846-820E-70545D8F3C28}" dt="2025-10-05T10:25:59.155" v="1475" actId="1076"/>
          <ac:spMkLst>
            <pc:docMk/>
            <pc:sldMk cId="0" sldId="269"/>
            <ac:spMk id="2" creationId="{ECCDDF1D-3285-F926-933C-AD226F892638}"/>
          </ac:spMkLst>
        </pc:spChg>
        <pc:spChg chg="mod">
          <ac:chgData name="RAKESH GAJULA" userId="a9174b3a6fc870ac" providerId="LiveId" clId="{A39CE478-BB28-4846-820E-70545D8F3C28}" dt="2025-10-05T10:23:21.901" v="1448"/>
          <ac:spMkLst>
            <pc:docMk/>
            <pc:sldMk cId="0" sldId="269"/>
            <ac:spMk id="607" creationId="{00000000-0000-0000-0000-000000000000}"/>
          </ac:spMkLst>
        </pc:spChg>
        <pc:picChg chg="add mod">
          <ac:chgData name="RAKESH GAJULA" userId="a9174b3a6fc870ac" providerId="LiveId" clId="{A39CE478-BB28-4846-820E-70545D8F3C28}" dt="2025-10-05T12:06:40.626" v="1846" actId="1076"/>
          <ac:picMkLst>
            <pc:docMk/>
            <pc:sldMk cId="0" sldId="269"/>
            <ac:picMk id="8" creationId="{B9E70DFB-0C6D-ECF7-01C1-CA13BF976504}"/>
          </ac:picMkLst>
        </pc:picChg>
      </pc:sldChg>
      <pc:sldChg chg="del">
        <pc:chgData name="RAKESH GAJULA" userId="a9174b3a6fc870ac" providerId="LiveId" clId="{A39CE478-BB28-4846-820E-70545D8F3C28}" dt="2025-10-05T10:56:31.081" v="1624" actId="47"/>
        <pc:sldMkLst>
          <pc:docMk/>
          <pc:sldMk cId="0" sldId="270"/>
        </pc:sldMkLst>
      </pc:sldChg>
      <pc:sldChg chg="addSp delSp modSp mod ord">
        <pc:chgData name="RAKESH GAJULA" userId="a9174b3a6fc870ac" providerId="LiveId" clId="{A39CE478-BB28-4846-820E-70545D8F3C28}" dt="2025-10-05T11:54:27.922" v="1801" actId="1440"/>
        <pc:sldMkLst>
          <pc:docMk/>
          <pc:sldMk cId="0" sldId="271"/>
        </pc:sldMkLst>
        <pc:spChg chg="add mod">
          <ac:chgData name="RAKESH GAJULA" userId="a9174b3a6fc870ac" providerId="LiveId" clId="{A39CE478-BB28-4846-820E-70545D8F3C28}" dt="2025-10-05T10:21:40.141" v="1445" actId="14100"/>
          <ac:spMkLst>
            <pc:docMk/>
            <pc:sldMk cId="0" sldId="271"/>
            <ac:spMk id="2" creationId="{FA1C177C-1F7D-4F2F-D103-3043CFC89239}"/>
          </ac:spMkLst>
        </pc:spChg>
        <pc:spChg chg="mod">
          <ac:chgData name="RAKESH GAJULA" userId="a9174b3a6fc870ac" providerId="LiveId" clId="{A39CE478-BB28-4846-820E-70545D8F3C28}" dt="2025-10-05T10:19:36.317" v="1419"/>
          <ac:spMkLst>
            <pc:docMk/>
            <pc:sldMk cId="0" sldId="271"/>
            <ac:spMk id="681" creationId="{00000000-0000-0000-0000-000000000000}"/>
          </ac:spMkLst>
        </pc:spChg>
        <pc:picChg chg="add mod">
          <ac:chgData name="RAKESH GAJULA" userId="a9174b3a6fc870ac" providerId="LiveId" clId="{A39CE478-BB28-4846-820E-70545D8F3C28}" dt="2025-10-05T11:54:27.922" v="1801" actId="1440"/>
          <ac:picMkLst>
            <pc:docMk/>
            <pc:sldMk cId="0" sldId="271"/>
            <ac:picMk id="4" creationId="{2021B00C-94E7-747B-D942-B8A54DC5138B}"/>
          </ac:picMkLst>
        </pc:picChg>
      </pc:sldChg>
      <pc:sldChg chg="del">
        <pc:chgData name="RAKESH GAJULA" userId="a9174b3a6fc870ac" providerId="LiveId" clId="{A39CE478-BB28-4846-820E-70545D8F3C28}" dt="2025-10-05T10:56:31.517" v="1625" actId="47"/>
        <pc:sldMkLst>
          <pc:docMk/>
          <pc:sldMk cId="0" sldId="272"/>
        </pc:sldMkLst>
      </pc:sldChg>
      <pc:sldChg chg="addSp delSp modSp mod ord modNotes">
        <pc:chgData name="RAKESH GAJULA" userId="a9174b3a6fc870ac" providerId="LiveId" clId="{A39CE478-BB28-4846-820E-70545D8F3C28}" dt="2025-10-05T11:43:25.506" v="1779" actId="1076"/>
        <pc:sldMkLst>
          <pc:docMk/>
          <pc:sldMk cId="0" sldId="273"/>
        </pc:sldMkLst>
        <pc:spChg chg="add mod">
          <ac:chgData name="RAKESH GAJULA" userId="a9174b3a6fc870ac" providerId="LiveId" clId="{A39CE478-BB28-4846-820E-70545D8F3C28}" dt="2025-10-05T10:50:49.611" v="1616" actId="113"/>
          <ac:spMkLst>
            <pc:docMk/>
            <pc:sldMk cId="0" sldId="273"/>
            <ac:spMk id="2" creationId="{20BBF42D-4247-632A-31EB-667DF7E94331}"/>
          </ac:spMkLst>
        </pc:spChg>
        <pc:spChg chg="mod">
          <ac:chgData name="RAKESH GAJULA" userId="a9174b3a6fc870ac" providerId="LiveId" clId="{A39CE478-BB28-4846-820E-70545D8F3C28}" dt="2025-10-05T09:41:06.537" v="1211"/>
          <ac:spMkLst>
            <pc:docMk/>
            <pc:sldMk cId="0" sldId="273"/>
            <ac:spMk id="709" creationId="{00000000-0000-0000-0000-000000000000}"/>
          </ac:spMkLst>
        </pc:spChg>
        <pc:picChg chg="add mod">
          <ac:chgData name="RAKESH GAJULA" userId="a9174b3a6fc870ac" providerId="LiveId" clId="{A39CE478-BB28-4846-820E-70545D8F3C28}" dt="2025-10-05T11:43:25.506" v="1779" actId="1076"/>
          <ac:picMkLst>
            <pc:docMk/>
            <pc:sldMk cId="0" sldId="273"/>
            <ac:picMk id="7" creationId="{440A775D-99D3-0707-AE05-4A7B72BF1BC6}"/>
          </ac:picMkLst>
        </pc:picChg>
      </pc:sldChg>
      <pc:sldChg chg="addSp delSp modSp mod ord modNotes">
        <pc:chgData name="RAKESH GAJULA" userId="a9174b3a6fc870ac" providerId="LiveId" clId="{A39CE478-BB28-4846-820E-70545D8F3C28}" dt="2025-10-05T11:45:44.170" v="1786" actId="1076"/>
        <pc:sldMkLst>
          <pc:docMk/>
          <pc:sldMk cId="0" sldId="274"/>
        </pc:sldMkLst>
        <pc:spChg chg="add mod">
          <ac:chgData name="RAKESH GAJULA" userId="a9174b3a6fc870ac" providerId="LiveId" clId="{A39CE478-BB28-4846-820E-70545D8F3C28}" dt="2025-10-05T10:10:46.704" v="1338" actId="20577"/>
          <ac:spMkLst>
            <pc:docMk/>
            <pc:sldMk cId="0" sldId="274"/>
            <ac:spMk id="10" creationId="{C5E9183B-217F-946E-74D5-5D1AA32BA2B0}"/>
          </ac:spMkLst>
        </pc:spChg>
        <pc:spChg chg="mod">
          <ac:chgData name="RAKESH GAJULA" userId="a9174b3a6fc870ac" providerId="LiveId" clId="{A39CE478-BB28-4846-820E-70545D8F3C28}" dt="2025-10-05T10:03:29.196" v="1308" actId="1076"/>
          <ac:spMkLst>
            <pc:docMk/>
            <pc:sldMk cId="0" sldId="274"/>
            <ac:spMk id="767" creationId="{00000000-0000-0000-0000-000000000000}"/>
          </ac:spMkLst>
        </pc:spChg>
        <pc:picChg chg="add mod">
          <ac:chgData name="RAKESH GAJULA" userId="a9174b3a6fc870ac" providerId="LiveId" clId="{A39CE478-BB28-4846-820E-70545D8F3C28}" dt="2025-10-05T11:45:44.170" v="1786" actId="1076"/>
          <ac:picMkLst>
            <pc:docMk/>
            <pc:sldMk cId="0" sldId="274"/>
            <ac:picMk id="15" creationId="{EDC8ACBE-C5C2-E704-C81A-12F558F4EAFC}"/>
          </ac:picMkLst>
        </pc:picChg>
      </pc:sldChg>
      <pc:sldChg chg="addSp delSp modSp mod ord modNotes">
        <pc:chgData name="RAKESH GAJULA" userId="a9174b3a6fc870ac" providerId="LiveId" clId="{A39CE478-BB28-4846-820E-70545D8F3C28}" dt="2025-10-05T10:47:22.375" v="1604"/>
        <pc:sldMkLst>
          <pc:docMk/>
          <pc:sldMk cId="0" sldId="275"/>
        </pc:sldMkLst>
        <pc:spChg chg="mod">
          <ac:chgData name="RAKESH GAJULA" userId="a9174b3a6fc870ac" providerId="LiveId" clId="{A39CE478-BB28-4846-820E-70545D8F3C28}" dt="2025-10-05T10:30:46.947" v="1500" actId="1076"/>
          <ac:spMkLst>
            <pc:docMk/>
            <pc:sldMk cId="0" sldId="275"/>
            <ac:spMk id="775" creationId="{00000000-0000-0000-0000-000000000000}"/>
          </ac:spMkLst>
        </pc:spChg>
        <pc:spChg chg="mod">
          <ac:chgData name="RAKESH GAJULA" userId="a9174b3a6fc870ac" providerId="LiveId" clId="{A39CE478-BB28-4846-820E-70545D8F3C28}" dt="2025-10-05T10:27:58.467" v="1481" actId="1076"/>
          <ac:spMkLst>
            <pc:docMk/>
            <pc:sldMk cId="0" sldId="275"/>
            <ac:spMk id="776" creationId="{00000000-0000-0000-0000-000000000000}"/>
          </ac:spMkLst>
        </pc:spChg>
        <pc:grpChg chg="mod">
          <ac:chgData name="RAKESH GAJULA" userId="a9174b3a6fc870ac" providerId="LiveId" clId="{A39CE478-BB28-4846-820E-70545D8F3C28}" dt="2025-10-05T10:28:50.694" v="1486" actId="1076"/>
          <ac:grpSpMkLst>
            <pc:docMk/>
            <pc:sldMk cId="0" sldId="275"/>
            <ac:grpSpMk id="777" creationId="{00000000-0000-0000-0000-000000000000}"/>
          </ac:grpSpMkLst>
        </pc:grpChg>
        <pc:picChg chg="add mod">
          <ac:chgData name="RAKESH GAJULA" userId="a9174b3a6fc870ac" providerId="LiveId" clId="{A39CE478-BB28-4846-820E-70545D8F3C28}" dt="2025-10-05T10:32:55.461" v="1510" actId="14100"/>
          <ac:picMkLst>
            <pc:docMk/>
            <pc:sldMk cId="0" sldId="275"/>
            <ac:picMk id="5" creationId="{CCEC3090-7962-EF47-8C56-DC29D2756752}"/>
          </ac:picMkLst>
        </pc:picChg>
      </pc:sldChg>
      <pc:sldChg chg="addSp delSp modSp mod ord">
        <pc:chgData name="RAKESH GAJULA" userId="a9174b3a6fc870ac" providerId="LiveId" clId="{A39CE478-BB28-4846-820E-70545D8F3C28}" dt="2025-10-06T16:25:10.111" v="2050" actId="3626"/>
        <pc:sldMkLst>
          <pc:docMk/>
          <pc:sldMk cId="0" sldId="276"/>
        </pc:sldMkLst>
        <pc:spChg chg="add mod">
          <ac:chgData name="RAKESH GAJULA" userId="a9174b3a6fc870ac" providerId="LiveId" clId="{A39CE478-BB28-4846-820E-70545D8F3C28}" dt="2025-10-06T16:22:58.257" v="2049" actId="20577"/>
          <ac:spMkLst>
            <pc:docMk/>
            <pc:sldMk cId="0" sldId="276"/>
            <ac:spMk id="4" creationId="{ADDB51EC-9896-960D-C258-1A705228F3B4}"/>
          </ac:spMkLst>
        </pc:spChg>
        <pc:spChg chg="mod">
          <ac:chgData name="RAKESH GAJULA" userId="a9174b3a6fc870ac" providerId="LiveId" clId="{A39CE478-BB28-4846-820E-70545D8F3C28}" dt="2025-10-05T10:43:50.124" v="1586" actId="1076"/>
          <ac:spMkLst>
            <pc:docMk/>
            <pc:sldMk cId="0" sldId="276"/>
            <ac:spMk id="785" creationId="{00000000-0000-0000-0000-000000000000}"/>
          </ac:spMkLst>
        </pc:spChg>
        <pc:spChg chg="mod">
          <ac:chgData name="RAKESH GAJULA" userId="a9174b3a6fc870ac" providerId="LiveId" clId="{A39CE478-BB28-4846-820E-70545D8F3C28}" dt="2025-10-06T16:25:10.111" v="2050" actId="3626"/>
          <ac:spMkLst>
            <pc:docMk/>
            <pc:sldMk cId="0" sldId="276"/>
            <ac:spMk id="786" creationId="{00000000-0000-0000-0000-000000000000}"/>
          </ac:spMkLst>
        </pc:spChg>
        <pc:grpChg chg="mod">
          <ac:chgData name="RAKESH GAJULA" userId="a9174b3a6fc870ac" providerId="LiveId" clId="{A39CE478-BB28-4846-820E-70545D8F3C28}" dt="2025-10-05T10:44:18.081" v="1588" actId="1076"/>
          <ac:grpSpMkLst>
            <pc:docMk/>
            <pc:sldMk cId="0" sldId="276"/>
            <ac:grpSpMk id="791" creationId="{00000000-0000-0000-0000-000000000000}"/>
          </ac:grpSpMkLst>
        </pc:grpChg>
        <pc:picChg chg="add mod">
          <ac:chgData name="RAKESH GAJULA" userId="a9174b3a6fc870ac" providerId="LiveId" clId="{A39CE478-BB28-4846-820E-70545D8F3C28}" dt="2025-10-05T10:42:51.136" v="1537" actId="14100"/>
          <ac:picMkLst>
            <pc:docMk/>
            <pc:sldMk cId="0" sldId="276"/>
            <ac:picMk id="3" creationId="{90C390FE-A6A9-FD26-A063-D3ED4D42D749}"/>
          </ac:picMkLst>
        </pc:picChg>
        <pc:picChg chg="add mod">
          <ac:chgData name="RAKESH GAJULA" userId="a9174b3a6fc870ac" providerId="LiveId" clId="{A39CE478-BB28-4846-820E-70545D8F3C28}" dt="2025-10-05T12:07:25.682" v="1852" actId="1076"/>
          <ac:picMkLst>
            <pc:docMk/>
            <pc:sldMk cId="0" sldId="276"/>
            <ac:picMk id="5" creationId="{C14045E2-AEE8-A9FE-18D4-71A0B7CF2E8A}"/>
          </ac:picMkLst>
        </pc:picChg>
      </pc:sldChg>
      <pc:sldChg chg="del">
        <pc:chgData name="RAKESH GAJULA" userId="a9174b3a6fc870ac" providerId="LiveId" clId="{A39CE478-BB28-4846-820E-70545D8F3C28}" dt="2025-10-05T10:56:31.943" v="1626" actId="47"/>
        <pc:sldMkLst>
          <pc:docMk/>
          <pc:sldMk cId="0" sldId="277"/>
        </pc:sldMkLst>
      </pc:sldChg>
      <pc:sldChg chg="addSp delSp modSp add mod ord">
        <pc:chgData name="RAKESH GAJULA" userId="a9174b3a6fc870ac" providerId="LiveId" clId="{A39CE478-BB28-4846-820E-70545D8F3C28}" dt="2025-10-06T16:21:51.912" v="2040" actId="20577"/>
        <pc:sldMkLst>
          <pc:docMk/>
          <pc:sldMk cId="2147585946" sldId="277"/>
        </pc:sldMkLst>
        <pc:spChg chg="mod">
          <ac:chgData name="RAKESH GAJULA" userId="a9174b3a6fc870ac" providerId="LiveId" clId="{A39CE478-BB28-4846-820E-70545D8F3C28}" dt="2025-10-06T16:21:51.912" v="2040" actId="20577"/>
          <ac:spMkLst>
            <pc:docMk/>
            <pc:sldMk cId="2147585946" sldId="277"/>
            <ac:spMk id="12" creationId="{D201431B-4FDB-58FE-FFC1-60F34773DA9A}"/>
          </ac:spMkLst>
        </pc:spChg>
        <pc:spChg chg="mod">
          <ac:chgData name="RAKESH GAJULA" userId="a9174b3a6fc870ac" providerId="LiveId" clId="{A39CE478-BB28-4846-820E-70545D8F3C28}" dt="2025-10-05T11:08:15.423" v="1678" actId="1076"/>
          <ac:spMkLst>
            <pc:docMk/>
            <pc:sldMk cId="2147585946" sldId="277"/>
            <ac:spMk id="451" creationId="{A8B42D00-E17B-AA84-198F-D76307409058}"/>
          </ac:spMkLst>
        </pc:spChg>
        <pc:picChg chg="add mod">
          <ac:chgData name="RAKESH GAJULA" userId="a9174b3a6fc870ac" providerId="LiveId" clId="{A39CE478-BB28-4846-820E-70545D8F3C28}" dt="2025-10-05T12:10:31.303" v="1863" actId="1076"/>
          <ac:picMkLst>
            <pc:docMk/>
            <pc:sldMk cId="2147585946" sldId="277"/>
            <ac:picMk id="3" creationId="{F316EE48-4C7A-EB65-5BFC-4FD9BD12ED34}"/>
          </ac:picMkLst>
        </pc:picChg>
      </pc:sldChg>
      <pc:sldChg chg="del">
        <pc:chgData name="RAKESH GAJULA" userId="a9174b3a6fc870ac" providerId="LiveId" clId="{A39CE478-BB28-4846-820E-70545D8F3C28}" dt="2025-10-05T10:56:32.388" v="1627" actId="47"/>
        <pc:sldMkLst>
          <pc:docMk/>
          <pc:sldMk cId="0" sldId="278"/>
        </pc:sldMkLst>
      </pc:sldChg>
      <pc:sldChg chg="del">
        <pc:chgData name="RAKESH GAJULA" userId="a9174b3a6fc870ac" providerId="LiveId" clId="{A39CE478-BB28-4846-820E-70545D8F3C28}" dt="2025-10-05T10:56:33.465" v="1629" actId="47"/>
        <pc:sldMkLst>
          <pc:docMk/>
          <pc:sldMk cId="0" sldId="279"/>
        </pc:sldMkLst>
      </pc:sldChg>
      <pc:sldChg chg="del">
        <pc:chgData name="RAKESH GAJULA" userId="a9174b3a6fc870ac" providerId="LiveId" clId="{A39CE478-BB28-4846-820E-70545D8F3C28}" dt="2025-10-05T10:56:33.845" v="1630" actId="47"/>
        <pc:sldMkLst>
          <pc:docMk/>
          <pc:sldMk cId="0" sldId="280"/>
        </pc:sldMkLst>
      </pc:sldChg>
      <pc:sldChg chg="del">
        <pc:chgData name="RAKESH GAJULA" userId="a9174b3a6fc870ac" providerId="LiveId" clId="{A39CE478-BB28-4846-820E-70545D8F3C28}" dt="2025-10-05T10:56:34.161" v="1631" actId="47"/>
        <pc:sldMkLst>
          <pc:docMk/>
          <pc:sldMk cId="0" sldId="281"/>
        </pc:sldMkLst>
      </pc:sldChg>
      <pc:sldChg chg="del">
        <pc:chgData name="RAKESH GAJULA" userId="a9174b3a6fc870ac" providerId="LiveId" clId="{A39CE478-BB28-4846-820E-70545D8F3C28}" dt="2025-10-05T10:56:34.476" v="1632" actId="47"/>
        <pc:sldMkLst>
          <pc:docMk/>
          <pc:sldMk cId="0" sldId="282"/>
        </pc:sldMkLst>
      </pc:sldChg>
      <pc:sldChg chg="del">
        <pc:chgData name="RAKESH GAJULA" userId="a9174b3a6fc870ac" providerId="LiveId" clId="{A39CE478-BB28-4846-820E-70545D8F3C28}" dt="2025-10-05T10:56:34.975" v="1633" actId="47"/>
        <pc:sldMkLst>
          <pc:docMk/>
          <pc:sldMk cId="0" sldId="283"/>
        </pc:sldMkLst>
      </pc:sldChg>
      <pc:sldChg chg="del">
        <pc:chgData name="RAKESH GAJULA" userId="a9174b3a6fc870ac" providerId="LiveId" clId="{A39CE478-BB28-4846-820E-70545D8F3C28}" dt="2025-10-05T10:56:35.344" v="1634" actId="47"/>
        <pc:sldMkLst>
          <pc:docMk/>
          <pc:sldMk cId="0" sldId="284"/>
        </pc:sldMkLst>
      </pc:sldChg>
      <pc:sldChg chg="del">
        <pc:chgData name="RAKESH GAJULA" userId="a9174b3a6fc870ac" providerId="LiveId" clId="{A39CE478-BB28-4846-820E-70545D8F3C28}" dt="2025-10-05T10:56:36.109" v="1635" actId="47"/>
        <pc:sldMkLst>
          <pc:docMk/>
          <pc:sldMk cId="0" sldId="285"/>
        </pc:sldMkLst>
      </pc:sldChg>
      <pc:sldChg chg="del">
        <pc:chgData name="RAKESH GAJULA" userId="a9174b3a6fc870ac" providerId="LiveId" clId="{A39CE478-BB28-4846-820E-70545D8F3C28}" dt="2025-10-05T10:56:36.312" v="1636" actId="47"/>
        <pc:sldMkLst>
          <pc:docMk/>
          <pc:sldMk cId="0" sldId="286"/>
        </pc:sldMkLst>
      </pc:sldChg>
      <pc:sldChg chg="del">
        <pc:chgData name="RAKESH GAJULA" userId="a9174b3a6fc870ac" providerId="LiveId" clId="{A39CE478-BB28-4846-820E-70545D8F3C28}" dt="2025-10-05T10:56:36.776" v="1637" actId="47"/>
        <pc:sldMkLst>
          <pc:docMk/>
          <pc:sldMk cId="0" sldId="287"/>
        </pc:sldMkLst>
      </pc:sldChg>
      <pc:sldChg chg="del">
        <pc:chgData name="RAKESH GAJULA" userId="a9174b3a6fc870ac" providerId="LiveId" clId="{A39CE478-BB28-4846-820E-70545D8F3C28}" dt="2025-10-05T10:56:38.495" v="1638" actId="47"/>
        <pc:sldMkLst>
          <pc:docMk/>
          <pc:sldMk cId="0" sldId="288"/>
        </pc:sldMkLst>
      </pc:sldChg>
      <pc:sldChg chg="del">
        <pc:chgData name="RAKESH GAJULA" userId="a9174b3a6fc870ac" providerId="LiveId" clId="{A39CE478-BB28-4846-820E-70545D8F3C28}" dt="2025-10-05T10:56:38.734" v="1639" actId="47"/>
        <pc:sldMkLst>
          <pc:docMk/>
          <pc:sldMk cId="0" sldId="289"/>
        </pc:sldMkLst>
      </pc:sldChg>
      <pc:sldChg chg="del">
        <pc:chgData name="RAKESH GAJULA" userId="a9174b3a6fc870ac" providerId="LiveId" clId="{A39CE478-BB28-4846-820E-70545D8F3C28}" dt="2025-10-05T10:56:39.540" v="1640" actId="47"/>
        <pc:sldMkLst>
          <pc:docMk/>
          <pc:sldMk cId="0" sldId="290"/>
        </pc:sldMkLst>
      </pc:sldChg>
      <pc:sldChg chg="del">
        <pc:chgData name="RAKESH GAJULA" userId="a9174b3a6fc870ac" providerId="LiveId" clId="{A39CE478-BB28-4846-820E-70545D8F3C28}" dt="2025-10-05T10:56:39.978" v="1641" actId="47"/>
        <pc:sldMkLst>
          <pc:docMk/>
          <pc:sldMk cId="0" sldId="291"/>
        </pc:sldMkLst>
      </pc:sldChg>
      <pc:sldChg chg="del">
        <pc:chgData name="RAKESH GAJULA" userId="a9174b3a6fc870ac" providerId="LiveId" clId="{A39CE478-BB28-4846-820E-70545D8F3C28}" dt="2025-10-05T10:56:40.632" v="1642" actId="47"/>
        <pc:sldMkLst>
          <pc:docMk/>
          <pc:sldMk cId="0" sldId="292"/>
        </pc:sldMkLst>
      </pc:sldChg>
      <pc:sldChg chg="del">
        <pc:chgData name="RAKESH GAJULA" userId="a9174b3a6fc870ac" providerId="LiveId" clId="{A39CE478-BB28-4846-820E-70545D8F3C28}" dt="2025-10-05T10:56:41.288" v="1643" actId="47"/>
        <pc:sldMkLst>
          <pc:docMk/>
          <pc:sldMk cId="0" sldId="293"/>
        </pc:sldMkLst>
      </pc:sldChg>
      <pc:sldChg chg="del">
        <pc:chgData name="RAKESH GAJULA" userId="a9174b3a6fc870ac" providerId="LiveId" clId="{A39CE478-BB28-4846-820E-70545D8F3C28}" dt="2025-10-05T10:56:41.919" v="1644" actId="47"/>
        <pc:sldMkLst>
          <pc:docMk/>
          <pc:sldMk cId="0" sldId="294"/>
        </pc:sldMkLst>
      </pc:sldChg>
      <pc:sldChg chg="del">
        <pc:chgData name="RAKESH GAJULA" userId="a9174b3a6fc870ac" providerId="LiveId" clId="{A39CE478-BB28-4846-820E-70545D8F3C28}" dt="2025-10-05T10:56:42.620" v="1645" actId="47"/>
        <pc:sldMkLst>
          <pc:docMk/>
          <pc:sldMk cId="0" sldId="295"/>
        </pc:sldMkLst>
      </pc:sldChg>
      <pc:sldChg chg="del">
        <pc:chgData name="RAKESH GAJULA" userId="a9174b3a6fc870ac" providerId="LiveId" clId="{A39CE478-BB28-4846-820E-70545D8F3C28}" dt="2025-10-05T10:56:43.733" v="1646" actId="47"/>
        <pc:sldMkLst>
          <pc:docMk/>
          <pc:sldMk cId="0" sldId="296"/>
        </pc:sldMkLst>
      </pc:sldChg>
      <pc:sldMasterChg chg="addSldLayout delSldLayout">
        <pc:chgData name="RAKESH GAJULA" userId="a9174b3a6fc870ac" providerId="LiveId" clId="{A39CE478-BB28-4846-820E-70545D8F3C28}" dt="2025-10-05T12:01:23.693" v="1812" actId="47"/>
        <pc:sldMasterMkLst>
          <pc:docMk/>
          <pc:sldMasterMk cId="0" sldId="2147483674"/>
        </pc:sldMasterMkLst>
        <pc:sldLayoutChg chg="del">
          <pc:chgData name="RAKESH GAJULA" userId="a9174b3a6fc870ac" providerId="LiveId" clId="{A39CE478-BB28-4846-820E-70545D8F3C28}" dt="2025-10-05T10:56:27.781" v="1620" actId="47"/>
          <pc:sldLayoutMkLst>
            <pc:docMk/>
            <pc:sldMasterMk cId="0" sldId="2147483674"/>
            <pc:sldLayoutMk cId="0" sldId="2147483649"/>
          </pc:sldLayoutMkLst>
        </pc:sldLayoutChg>
        <pc:sldLayoutChg chg="del">
          <pc:chgData name="RAKESH GAJULA" userId="a9174b3a6fc870ac" providerId="LiveId" clId="{A39CE478-BB28-4846-820E-70545D8F3C28}" dt="2025-10-05T10:56:30.550" v="1623" actId="47"/>
          <pc:sldLayoutMkLst>
            <pc:docMk/>
            <pc:sldMasterMk cId="0" sldId="2147483674"/>
            <pc:sldLayoutMk cId="0" sldId="2147483654"/>
          </pc:sldLayoutMkLst>
        </pc:sldLayoutChg>
        <pc:sldLayoutChg chg="del">
          <pc:chgData name="RAKESH GAJULA" userId="a9174b3a6fc870ac" providerId="LiveId" clId="{A39CE478-BB28-4846-820E-70545D8F3C28}" dt="2025-10-05T10:56:28.602" v="1621" actId="47"/>
          <pc:sldLayoutMkLst>
            <pc:docMk/>
            <pc:sldMasterMk cId="0" sldId="2147483674"/>
            <pc:sldLayoutMk cId="0" sldId="2147483656"/>
          </pc:sldLayoutMkLst>
        </pc:sldLayoutChg>
        <pc:sldLayoutChg chg="del">
          <pc:chgData name="RAKESH GAJULA" userId="a9174b3a6fc870ac" providerId="LiveId" clId="{A39CE478-BB28-4846-820E-70545D8F3C28}" dt="2025-10-05T10:56:31.517" v="1625" actId="47"/>
          <pc:sldLayoutMkLst>
            <pc:docMk/>
            <pc:sldMasterMk cId="0" sldId="2147483674"/>
            <pc:sldLayoutMk cId="0" sldId="2147483657"/>
          </pc:sldLayoutMkLst>
        </pc:sldLayoutChg>
        <pc:sldLayoutChg chg="del">
          <pc:chgData name="RAKESH GAJULA" userId="a9174b3a6fc870ac" providerId="LiveId" clId="{A39CE478-BB28-4846-820E-70545D8F3C28}" dt="2025-10-05T10:56:33.084" v="1628" actId="47"/>
          <pc:sldLayoutMkLst>
            <pc:docMk/>
            <pc:sldMasterMk cId="0" sldId="2147483674"/>
            <pc:sldLayoutMk cId="0" sldId="2147483659"/>
          </pc:sldLayoutMkLst>
        </pc:sldLayoutChg>
        <pc:sldLayoutChg chg="del">
          <pc:chgData name="RAKESH GAJULA" userId="a9174b3a6fc870ac" providerId="LiveId" clId="{A39CE478-BB28-4846-820E-70545D8F3C28}" dt="2025-10-05T10:56:26.391" v="1619" actId="47"/>
          <pc:sldLayoutMkLst>
            <pc:docMk/>
            <pc:sldMasterMk cId="0" sldId="2147483674"/>
            <pc:sldLayoutMk cId="0" sldId="2147483660"/>
          </pc:sldLayoutMkLst>
        </pc:sldLayoutChg>
        <pc:sldLayoutChg chg="del">
          <pc:chgData name="RAKESH GAJULA" userId="a9174b3a6fc870ac" providerId="LiveId" clId="{A39CE478-BB28-4846-820E-70545D8F3C28}" dt="2025-10-05T10:56:32.388" v="1627" actId="47"/>
          <pc:sldLayoutMkLst>
            <pc:docMk/>
            <pc:sldMasterMk cId="0" sldId="2147483674"/>
            <pc:sldLayoutMk cId="0" sldId="2147483662"/>
          </pc:sldLayoutMkLst>
        </pc:sldLayoutChg>
        <pc:sldLayoutChg chg="add del">
          <pc:chgData name="RAKESH GAJULA" userId="a9174b3a6fc870ac" providerId="LiveId" clId="{A39CE478-BB28-4846-820E-70545D8F3C28}" dt="2025-10-05T12:01:23.693" v="1812" actId="47"/>
          <pc:sldLayoutMkLst>
            <pc:docMk/>
            <pc:sldMasterMk cId="0" sldId="2147483674"/>
            <pc:sldLayoutMk cId="0" sldId="2147483665"/>
          </pc:sldLayoutMkLst>
        </pc:sldLayoutChg>
        <pc:sldLayoutChg chg="del">
          <pc:chgData name="RAKESH GAJULA" userId="a9174b3a6fc870ac" providerId="LiveId" clId="{A39CE478-BB28-4846-820E-70545D8F3C28}" dt="2025-10-05T10:56:31.081" v="1624" actId="47"/>
          <pc:sldLayoutMkLst>
            <pc:docMk/>
            <pc:sldMasterMk cId="0" sldId="2147483674"/>
            <pc:sldLayoutMk cId="0" sldId="2147483666"/>
          </pc:sldLayoutMkLst>
        </pc:sldLayoutChg>
      </pc:sldMasterChg>
      <pc:sldMasterChg chg="del delSldLayout">
        <pc:chgData name="RAKESH GAJULA" userId="a9174b3a6fc870ac" providerId="LiveId" clId="{A39CE478-BB28-4846-820E-70545D8F3C28}" dt="2025-10-05T10:56:43.733" v="1646" actId="47"/>
        <pc:sldMasterMkLst>
          <pc:docMk/>
          <pc:sldMasterMk cId="0" sldId="2147483675"/>
        </pc:sldMasterMkLst>
        <pc:sldLayoutChg chg="del">
          <pc:chgData name="RAKESH GAJULA" userId="a9174b3a6fc870ac" providerId="LiveId" clId="{A39CE478-BB28-4846-820E-70545D8F3C28}" dt="2025-10-05T10:56:43.733" v="1646" actId="47"/>
          <pc:sldLayoutMkLst>
            <pc:docMk/>
            <pc:sldMasterMk cId="0" sldId="2147483675"/>
            <pc:sldLayoutMk cId="0" sldId="2147483672"/>
          </pc:sldLayoutMkLst>
        </pc:sldLayoutChg>
        <pc:sldLayoutChg chg="del">
          <pc:chgData name="RAKESH GAJULA" userId="a9174b3a6fc870ac" providerId="LiveId" clId="{A39CE478-BB28-4846-820E-70545D8F3C28}" dt="2025-10-05T10:56:38.734" v="1639" actId="47"/>
          <pc:sldLayoutMkLst>
            <pc:docMk/>
            <pc:sldMasterMk cId="0" sldId="2147483675"/>
            <pc:sldLayoutMk cId="0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41ff9b3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26" name="Google Shape;326;gf641ff9b3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641ff9b3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679" name="Google Shape;679;gf641ff9b3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f641ff9b3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605" name="Google Shape;605;gf641ff9b3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f641ff9b39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773" name="Google Shape;773;gf641ff9b39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>
          <a:extLst>
            <a:ext uri="{FF2B5EF4-FFF2-40B4-BE49-F238E27FC236}">
              <a16:creationId xmlns:a16="http://schemas.microsoft.com/office/drawing/2014/main" id="{A6B577DA-6B5D-4355-4492-4BC1CC3A1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73dcd5c33_0_59:notes">
            <a:extLst>
              <a:ext uri="{FF2B5EF4-FFF2-40B4-BE49-F238E27FC236}">
                <a16:creationId xmlns:a16="http://schemas.microsoft.com/office/drawing/2014/main" id="{1C29811C-EDEF-C4F8-742E-7673DD961C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47" name="Google Shape;447;gf73dcd5c33_0_59:notes">
            <a:extLst>
              <a:ext uri="{FF2B5EF4-FFF2-40B4-BE49-F238E27FC236}">
                <a16:creationId xmlns:a16="http://schemas.microsoft.com/office/drawing/2014/main" id="{C9C3AD52-4E74-4E72-1111-D605E4C76B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144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f641ff9b39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783" name="Google Shape;783;gf641ff9b39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73dcd5c3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50" name="Google Shape;350;gf73dcd5c3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73dcd5c3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27" name="Google Shape;427;gf73dcd5c3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641ff9b3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51" name="Google Shape;551;gf641ff9b3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641ff9b3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38" name="Google Shape;438;gf641ff9b3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73dcd5c3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47" name="Google Shape;447;gf73dcd5c3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f641ff9b39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707" name="Google Shape;707;gf641ff9b39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f641ff9b39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763" name="Google Shape;763;gf641ff9b39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73dcd5c3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77" name="Google Shape;477;gf73dcd5c3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6125981" y="374375"/>
            <a:ext cx="1511119" cy="1378282"/>
          </a:xfrm>
          <a:custGeom>
            <a:avLst/>
            <a:gdLst/>
            <a:ahLst/>
            <a:cxnLst/>
            <a:rect l="l" t="t" r="r" b="b"/>
            <a:pathLst>
              <a:path w="14925" h="13613" extrusionOk="0">
                <a:moveTo>
                  <a:pt x="7463" y="0"/>
                </a:moveTo>
                <a:cubicBezTo>
                  <a:pt x="5720" y="0"/>
                  <a:pt x="3977" y="661"/>
                  <a:pt x="2647" y="1984"/>
                </a:cubicBezTo>
                <a:cubicBezTo>
                  <a:pt x="1" y="4646"/>
                  <a:pt x="1" y="8955"/>
                  <a:pt x="2647" y="11617"/>
                </a:cubicBezTo>
                <a:cubicBezTo>
                  <a:pt x="3977" y="12947"/>
                  <a:pt x="5720" y="13613"/>
                  <a:pt x="7463" y="13613"/>
                </a:cubicBezTo>
                <a:cubicBezTo>
                  <a:pt x="9205" y="13613"/>
                  <a:pt x="10948" y="12947"/>
                  <a:pt x="12279" y="11617"/>
                </a:cubicBezTo>
                <a:cubicBezTo>
                  <a:pt x="14924" y="8955"/>
                  <a:pt x="14924" y="4646"/>
                  <a:pt x="12279" y="1984"/>
                </a:cubicBezTo>
                <a:cubicBezTo>
                  <a:pt x="10948" y="661"/>
                  <a:pt x="9205" y="0"/>
                  <a:pt x="74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8927" y="115581"/>
            <a:ext cx="2722341" cy="765364"/>
          </a:xfrm>
          <a:custGeom>
            <a:avLst/>
            <a:gdLst/>
            <a:ahLst/>
            <a:cxnLst/>
            <a:rect l="l" t="t" r="r" b="b"/>
            <a:pathLst>
              <a:path w="25745" h="7238" extrusionOk="0">
                <a:moveTo>
                  <a:pt x="18629" y="0"/>
                </a:moveTo>
                <a:cubicBezTo>
                  <a:pt x="18350" y="0"/>
                  <a:pt x="18040" y="34"/>
                  <a:pt x="17696" y="108"/>
                </a:cubicBezTo>
                <a:cubicBezTo>
                  <a:pt x="13620" y="980"/>
                  <a:pt x="15855" y="4480"/>
                  <a:pt x="15293" y="4480"/>
                </a:cubicBezTo>
                <a:cubicBezTo>
                  <a:pt x="15263" y="4480"/>
                  <a:pt x="15225" y="4470"/>
                  <a:pt x="15177" y="4449"/>
                </a:cubicBezTo>
                <a:cubicBezTo>
                  <a:pt x="15101" y="4413"/>
                  <a:pt x="15027" y="4397"/>
                  <a:pt x="14957" y="4397"/>
                </a:cubicBezTo>
                <a:cubicBezTo>
                  <a:pt x="14175" y="4397"/>
                  <a:pt x="13736" y="6382"/>
                  <a:pt x="13736" y="6382"/>
                </a:cubicBezTo>
                <a:cubicBezTo>
                  <a:pt x="13736" y="6382"/>
                  <a:pt x="13888" y="5293"/>
                  <a:pt x="12399" y="5293"/>
                </a:cubicBezTo>
                <a:cubicBezTo>
                  <a:pt x="12030" y="5293"/>
                  <a:pt x="11561" y="5360"/>
                  <a:pt x="10963" y="5526"/>
                </a:cubicBezTo>
                <a:cubicBezTo>
                  <a:pt x="5878" y="6920"/>
                  <a:pt x="0" y="7237"/>
                  <a:pt x="0" y="7237"/>
                </a:cubicBezTo>
                <a:lnTo>
                  <a:pt x="25744" y="7237"/>
                </a:lnTo>
                <a:cubicBezTo>
                  <a:pt x="25681" y="5784"/>
                  <a:pt x="25151" y="5421"/>
                  <a:pt x="24639" y="5421"/>
                </a:cubicBezTo>
                <a:cubicBezTo>
                  <a:pt x="24130" y="5421"/>
                  <a:pt x="23637" y="5780"/>
                  <a:pt x="23637" y="5780"/>
                </a:cubicBezTo>
                <a:cubicBezTo>
                  <a:pt x="23637" y="5780"/>
                  <a:pt x="25079" y="4592"/>
                  <a:pt x="23764" y="3609"/>
                </a:cubicBezTo>
                <a:cubicBezTo>
                  <a:pt x="23486" y="3405"/>
                  <a:pt x="23203" y="3325"/>
                  <a:pt x="22927" y="3325"/>
                </a:cubicBezTo>
                <a:cubicBezTo>
                  <a:pt x="21899" y="3325"/>
                  <a:pt x="20992" y="4449"/>
                  <a:pt x="20992" y="4449"/>
                </a:cubicBezTo>
                <a:cubicBezTo>
                  <a:pt x="20992" y="4449"/>
                  <a:pt x="21822" y="0"/>
                  <a:pt x="186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6266458" y="241072"/>
            <a:ext cx="3632400" cy="765349"/>
          </a:xfrm>
          <a:custGeom>
            <a:avLst/>
            <a:gdLst/>
            <a:ahLst/>
            <a:cxnLst/>
            <a:rect l="l" t="t" r="r" b="b"/>
            <a:pathLst>
              <a:path w="25064" h="5281" extrusionOk="0">
                <a:moveTo>
                  <a:pt x="9628" y="1"/>
                </a:moveTo>
                <a:cubicBezTo>
                  <a:pt x="8350" y="1"/>
                  <a:pt x="7652" y="1605"/>
                  <a:pt x="7652" y="1605"/>
                </a:cubicBezTo>
                <a:cubicBezTo>
                  <a:pt x="7652" y="1605"/>
                  <a:pt x="7311" y="1130"/>
                  <a:pt x="6769" y="1130"/>
                </a:cubicBezTo>
                <a:cubicBezTo>
                  <a:pt x="6692" y="1130"/>
                  <a:pt x="6611" y="1140"/>
                  <a:pt x="6527" y="1161"/>
                </a:cubicBezTo>
                <a:cubicBezTo>
                  <a:pt x="5858" y="1317"/>
                  <a:pt x="6121" y="2542"/>
                  <a:pt x="6776" y="2631"/>
                </a:cubicBezTo>
                <a:lnTo>
                  <a:pt x="6776" y="2631"/>
                </a:lnTo>
                <a:cubicBezTo>
                  <a:pt x="6753" y="2629"/>
                  <a:pt x="6720" y="2627"/>
                  <a:pt x="6681" y="2627"/>
                </a:cubicBezTo>
                <a:cubicBezTo>
                  <a:pt x="6434" y="2627"/>
                  <a:pt x="5936" y="2700"/>
                  <a:pt x="6020" y="3300"/>
                </a:cubicBezTo>
                <a:cubicBezTo>
                  <a:pt x="6020" y="3300"/>
                  <a:pt x="5275" y="2921"/>
                  <a:pt x="4725" y="2921"/>
                </a:cubicBezTo>
                <a:cubicBezTo>
                  <a:pt x="4405" y="2921"/>
                  <a:pt x="4151" y="3050"/>
                  <a:pt x="4151" y="3458"/>
                </a:cubicBezTo>
                <a:cubicBezTo>
                  <a:pt x="4151" y="5106"/>
                  <a:pt x="1553" y="4647"/>
                  <a:pt x="539" y="4963"/>
                </a:cubicBezTo>
                <a:cubicBezTo>
                  <a:pt x="0" y="5106"/>
                  <a:pt x="444" y="5264"/>
                  <a:pt x="444" y="5264"/>
                </a:cubicBezTo>
                <a:lnTo>
                  <a:pt x="4547" y="5280"/>
                </a:lnTo>
                <a:lnTo>
                  <a:pt x="25063" y="5280"/>
                </a:lnTo>
                <a:cubicBezTo>
                  <a:pt x="25063" y="5280"/>
                  <a:pt x="24628" y="4242"/>
                  <a:pt x="23696" y="4242"/>
                </a:cubicBezTo>
                <a:cubicBezTo>
                  <a:pt x="23560" y="4242"/>
                  <a:pt x="23414" y="4264"/>
                  <a:pt x="23257" y="4314"/>
                </a:cubicBezTo>
                <a:cubicBezTo>
                  <a:pt x="23167" y="4343"/>
                  <a:pt x="23096" y="4356"/>
                  <a:pt x="23040" y="4356"/>
                </a:cubicBezTo>
                <a:cubicBezTo>
                  <a:pt x="22321" y="4356"/>
                  <a:pt x="24071" y="2175"/>
                  <a:pt x="21514" y="2175"/>
                </a:cubicBezTo>
                <a:cubicBezTo>
                  <a:pt x="20485" y="2175"/>
                  <a:pt x="20104" y="2682"/>
                  <a:pt x="20057" y="3300"/>
                </a:cubicBezTo>
                <a:cubicBezTo>
                  <a:pt x="20057" y="3300"/>
                  <a:pt x="20021" y="3292"/>
                  <a:pt x="19966" y="3292"/>
                </a:cubicBezTo>
                <a:cubicBezTo>
                  <a:pt x="19782" y="3292"/>
                  <a:pt x="19387" y="3386"/>
                  <a:pt x="19423" y="4203"/>
                </a:cubicBezTo>
                <a:cubicBezTo>
                  <a:pt x="19423" y="4203"/>
                  <a:pt x="18856" y="3636"/>
                  <a:pt x="18373" y="3636"/>
                </a:cubicBezTo>
                <a:cubicBezTo>
                  <a:pt x="18268" y="3636"/>
                  <a:pt x="18167" y="3663"/>
                  <a:pt x="18077" y="3728"/>
                </a:cubicBezTo>
                <a:cubicBezTo>
                  <a:pt x="17600" y="4070"/>
                  <a:pt x="17124" y="4943"/>
                  <a:pt x="16228" y="4943"/>
                </a:cubicBezTo>
                <a:cubicBezTo>
                  <a:pt x="16170" y="4943"/>
                  <a:pt x="16110" y="4939"/>
                  <a:pt x="16049" y="4932"/>
                </a:cubicBezTo>
                <a:cubicBezTo>
                  <a:pt x="15194" y="4838"/>
                  <a:pt x="14779" y="3867"/>
                  <a:pt x="14404" y="3867"/>
                </a:cubicBezTo>
                <a:cubicBezTo>
                  <a:pt x="14334" y="3867"/>
                  <a:pt x="14265" y="3901"/>
                  <a:pt x="14195" y="3981"/>
                </a:cubicBezTo>
                <a:cubicBezTo>
                  <a:pt x="14195" y="3981"/>
                  <a:pt x="13851" y="3680"/>
                  <a:pt x="13535" y="3680"/>
                </a:cubicBezTo>
                <a:cubicBezTo>
                  <a:pt x="13468" y="3680"/>
                  <a:pt x="13401" y="3694"/>
                  <a:pt x="13340" y="3728"/>
                </a:cubicBezTo>
                <a:cubicBezTo>
                  <a:pt x="13323" y="3738"/>
                  <a:pt x="13308" y="3743"/>
                  <a:pt x="13295" y="3743"/>
                </a:cubicBezTo>
                <a:cubicBezTo>
                  <a:pt x="13065" y="3743"/>
                  <a:pt x="13429" y="2166"/>
                  <a:pt x="12614" y="2166"/>
                </a:cubicBezTo>
                <a:cubicBezTo>
                  <a:pt x="12578" y="2166"/>
                  <a:pt x="12540" y="2169"/>
                  <a:pt x="12500" y="2175"/>
                </a:cubicBezTo>
                <a:cubicBezTo>
                  <a:pt x="11486" y="2349"/>
                  <a:pt x="11534" y="3411"/>
                  <a:pt x="11534" y="3411"/>
                </a:cubicBezTo>
                <a:cubicBezTo>
                  <a:pt x="11534" y="3411"/>
                  <a:pt x="11486" y="2460"/>
                  <a:pt x="11201" y="2397"/>
                </a:cubicBezTo>
                <a:cubicBezTo>
                  <a:pt x="10916" y="2349"/>
                  <a:pt x="11819" y="654"/>
                  <a:pt x="10187" y="100"/>
                </a:cubicBezTo>
                <a:cubicBezTo>
                  <a:pt x="9990" y="31"/>
                  <a:pt x="9803" y="1"/>
                  <a:pt x="96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5185251" y="504626"/>
            <a:ext cx="264776" cy="238237"/>
          </a:xfrm>
          <a:custGeom>
            <a:avLst/>
            <a:gdLst/>
            <a:ahLst/>
            <a:cxnLst/>
            <a:rect l="l" t="t" r="r" b="b"/>
            <a:pathLst>
              <a:path w="1427" h="1284" extrusionOk="0">
                <a:moveTo>
                  <a:pt x="0" y="1"/>
                </a:moveTo>
                <a:lnTo>
                  <a:pt x="476" y="824"/>
                </a:lnTo>
                <a:lnTo>
                  <a:pt x="95" y="1030"/>
                </a:lnTo>
                <a:cubicBezTo>
                  <a:pt x="95" y="1030"/>
                  <a:pt x="238" y="1252"/>
                  <a:pt x="396" y="1268"/>
                </a:cubicBezTo>
                <a:lnTo>
                  <a:pt x="602" y="935"/>
                </a:lnTo>
                <a:lnTo>
                  <a:pt x="1426" y="1284"/>
                </a:lnTo>
                <a:cubicBezTo>
                  <a:pt x="1315" y="1046"/>
                  <a:pt x="1125" y="872"/>
                  <a:pt x="887" y="809"/>
                </a:cubicBezTo>
                <a:lnTo>
                  <a:pt x="967" y="587"/>
                </a:lnTo>
                <a:cubicBezTo>
                  <a:pt x="967" y="587"/>
                  <a:pt x="930" y="577"/>
                  <a:pt x="883" y="577"/>
                </a:cubicBezTo>
                <a:cubicBezTo>
                  <a:pt x="829" y="577"/>
                  <a:pt x="763" y="590"/>
                  <a:pt x="729" y="650"/>
                </a:cubicBezTo>
                <a:cubicBezTo>
                  <a:pt x="729" y="650"/>
                  <a:pt x="491" y="80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6373377" y="1272779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956112" y="1109736"/>
            <a:ext cx="555750" cy="296952"/>
          </a:xfrm>
          <a:custGeom>
            <a:avLst/>
            <a:gdLst/>
            <a:ahLst/>
            <a:cxnLst/>
            <a:rect l="l" t="t" r="r" b="b"/>
            <a:pathLst>
              <a:path w="3423" h="1829" extrusionOk="0">
                <a:moveTo>
                  <a:pt x="2273" y="1"/>
                </a:moveTo>
                <a:cubicBezTo>
                  <a:pt x="2133" y="1"/>
                  <a:pt x="2028" y="7"/>
                  <a:pt x="1996" y="23"/>
                </a:cubicBezTo>
                <a:cubicBezTo>
                  <a:pt x="1854" y="149"/>
                  <a:pt x="1743" y="292"/>
                  <a:pt x="1664" y="466"/>
                </a:cubicBezTo>
                <a:cubicBezTo>
                  <a:pt x="1664" y="466"/>
                  <a:pt x="1515" y="346"/>
                  <a:pt x="1354" y="346"/>
                </a:cubicBezTo>
                <a:cubicBezTo>
                  <a:pt x="1304" y="346"/>
                  <a:pt x="1253" y="357"/>
                  <a:pt x="1204" y="387"/>
                </a:cubicBezTo>
                <a:cubicBezTo>
                  <a:pt x="1039" y="489"/>
                  <a:pt x="1047" y="499"/>
                  <a:pt x="1057" y="499"/>
                </a:cubicBezTo>
                <a:cubicBezTo>
                  <a:pt x="1059" y="499"/>
                  <a:pt x="1062" y="498"/>
                  <a:pt x="1062" y="498"/>
                </a:cubicBezTo>
                <a:cubicBezTo>
                  <a:pt x="1141" y="498"/>
                  <a:pt x="1236" y="530"/>
                  <a:pt x="1299" y="593"/>
                </a:cubicBezTo>
                <a:cubicBezTo>
                  <a:pt x="1299" y="593"/>
                  <a:pt x="824" y="625"/>
                  <a:pt x="745" y="704"/>
                </a:cubicBezTo>
                <a:cubicBezTo>
                  <a:pt x="475" y="1068"/>
                  <a:pt x="238" y="1449"/>
                  <a:pt x="0" y="1829"/>
                </a:cubicBezTo>
                <a:cubicBezTo>
                  <a:pt x="317" y="1734"/>
                  <a:pt x="586" y="1544"/>
                  <a:pt x="792" y="1290"/>
                </a:cubicBezTo>
                <a:cubicBezTo>
                  <a:pt x="1077" y="1274"/>
                  <a:pt x="1331" y="1163"/>
                  <a:pt x="1553" y="1005"/>
                </a:cubicBezTo>
                <a:lnTo>
                  <a:pt x="1711" y="1227"/>
                </a:lnTo>
                <a:lnTo>
                  <a:pt x="1616" y="1544"/>
                </a:lnTo>
                <a:cubicBezTo>
                  <a:pt x="1713" y="1571"/>
                  <a:pt x="1814" y="1584"/>
                  <a:pt x="1914" y="1584"/>
                </a:cubicBezTo>
                <a:cubicBezTo>
                  <a:pt x="2043" y="1584"/>
                  <a:pt x="2173" y="1563"/>
                  <a:pt x="2297" y="1528"/>
                </a:cubicBezTo>
                <a:cubicBezTo>
                  <a:pt x="2582" y="1401"/>
                  <a:pt x="2551" y="989"/>
                  <a:pt x="2551" y="989"/>
                </a:cubicBezTo>
                <a:lnTo>
                  <a:pt x="2107" y="973"/>
                </a:lnTo>
                <a:lnTo>
                  <a:pt x="1933" y="767"/>
                </a:lnTo>
                <a:cubicBezTo>
                  <a:pt x="1933" y="767"/>
                  <a:pt x="2472" y="609"/>
                  <a:pt x="2630" y="324"/>
                </a:cubicBezTo>
                <a:lnTo>
                  <a:pt x="3422" y="54"/>
                </a:lnTo>
                <a:cubicBezTo>
                  <a:pt x="3422" y="54"/>
                  <a:pt x="2691" y="1"/>
                  <a:pt x="22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7974850" y="1640243"/>
            <a:ext cx="454052" cy="290734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flipH="1">
            <a:off x="-2" y="3870726"/>
            <a:ext cx="3197045" cy="1331364"/>
          </a:xfrm>
          <a:custGeom>
            <a:avLst/>
            <a:gdLst/>
            <a:ahLst/>
            <a:cxnLst/>
            <a:rect l="l" t="t" r="r" b="b"/>
            <a:pathLst>
              <a:path w="53074" h="22101" extrusionOk="0">
                <a:moveTo>
                  <a:pt x="53058" y="0"/>
                </a:moveTo>
                <a:cubicBezTo>
                  <a:pt x="52186" y="95"/>
                  <a:pt x="51473" y="792"/>
                  <a:pt x="51347" y="1664"/>
                </a:cubicBezTo>
                <a:cubicBezTo>
                  <a:pt x="51347" y="1664"/>
                  <a:pt x="49952" y="260"/>
                  <a:pt x="47703" y="260"/>
                </a:cubicBezTo>
                <a:cubicBezTo>
                  <a:pt x="46939" y="260"/>
                  <a:pt x="46076" y="422"/>
                  <a:pt x="45136" y="856"/>
                </a:cubicBezTo>
                <a:cubicBezTo>
                  <a:pt x="41445" y="2583"/>
                  <a:pt x="42712" y="7525"/>
                  <a:pt x="42712" y="7525"/>
                </a:cubicBezTo>
                <a:cubicBezTo>
                  <a:pt x="42135" y="7304"/>
                  <a:pt x="41530" y="7198"/>
                  <a:pt x="40918" y="7198"/>
                </a:cubicBezTo>
                <a:cubicBezTo>
                  <a:pt x="40740" y="7198"/>
                  <a:pt x="40562" y="7207"/>
                  <a:pt x="40384" y="7224"/>
                </a:cubicBezTo>
                <a:cubicBezTo>
                  <a:pt x="37548" y="7430"/>
                  <a:pt x="37484" y="9205"/>
                  <a:pt x="37484" y="9205"/>
                </a:cubicBezTo>
                <a:cubicBezTo>
                  <a:pt x="37484" y="9205"/>
                  <a:pt x="35948" y="8675"/>
                  <a:pt x="34016" y="8675"/>
                </a:cubicBezTo>
                <a:cubicBezTo>
                  <a:pt x="32412" y="8675"/>
                  <a:pt x="30535" y="9040"/>
                  <a:pt x="29040" y="10377"/>
                </a:cubicBezTo>
                <a:cubicBezTo>
                  <a:pt x="25745" y="13308"/>
                  <a:pt x="27852" y="15827"/>
                  <a:pt x="27852" y="15827"/>
                </a:cubicBezTo>
                <a:cubicBezTo>
                  <a:pt x="27293" y="15703"/>
                  <a:pt x="26811" y="15650"/>
                  <a:pt x="26395" y="15650"/>
                </a:cubicBezTo>
                <a:cubicBezTo>
                  <a:pt x="24112" y="15650"/>
                  <a:pt x="23828" y="17237"/>
                  <a:pt x="23828" y="17237"/>
                </a:cubicBezTo>
                <a:lnTo>
                  <a:pt x="22893" y="16984"/>
                </a:lnTo>
                <a:cubicBezTo>
                  <a:pt x="24051" y="14454"/>
                  <a:pt x="21409" y="14194"/>
                  <a:pt x="20275" y="14194"/>
                </a:cubicBezTo>
                <a:cubicBezTo>
                  <a:pt x="19981" y="14194"/>
                  <a:pt x="19788" y="14211"/>
                  <a:pt x="19788" y="14211"/>
                </a:cubicBezTo>
                <a:cubicBezTo>
                  <a:pt x="19788" y="14211"/>
                  <a:pt x="23226" y="12912"/>
                  <a:pt x="21515" y="10330"/>
                </a:cubicBezTo>
                <a:cubicBezTo>
                  <a:pt x="20388" y="8628"/>
                  <a:pt x="18821" y="8185"/>
                  <a:pt x="17438" y="8185"/>
                </a:cubicBezTo>
                <a:cubicBezTo>
                  <a:pt x="16722" y="8185"/>
                  <a:pt x="16056" y="8304"/>
                  <a:pt x="15527" y="8428"/>
                </a:cubicBezTo>
                <a:cubicBezTo>
                  <a:pt x="13625" y="8856"/>
                  <a:pt x="9697" y="10963"/>
                  <a:pt x="10964" y="14607"/>
                </a:cubicBezTo>
                <a:lnTo>
                  <a:pt x="10964" y="14607"/>
                </a:lnTo>
                <a:cubicBezTo>
                  <a:pt x="10964" y="14607"/>
                  <a:pt x="10154" y="13703"/>
                  <a:pt x="8875" y="13703"/>
                </a:cubicBezTo>
                <a:cubicBezTo>
                  <a:pt x="8495" y="13703"/>
                  <a:pt x="8074" y="13783"/>
                  <a:pt x="7621" y="13989"/>
                </a:cubicBezTo>
                <a:cubicBezTo>
                  <a:pt x="5641" y="14908"/>
                  <a:pt x="6132" y="16572"/>
                  <a:pt x="7130" y="17253"/>
                </a:cubicBezTo>
                <a:cubicBezTo>
                  <a:pt x="7130" y="17253"/>
                  <a:pt x="1" y="17332"/>
                  <a:pt x="1" y="22101"/>
                </a:cubicBezTo>
                <a:lnTo>
                  <a:pt x="53073" y="22101"/>
                </a:lnTo>
                <a:lnTo>
                  <a:pt x="5305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5304891" y="2954951"/>
            <a:ext cx="4545167" cy="2819231"/>
            <a:chOff x="5304891" y="2954951"/>
            <a:chExt cx="4545167" cy="2819231"/>
          </a:xfrm>
        </p:grpSpPr>
        <p:sp>
          <p:nvSpPr>
            <p:cNvPr id="19" name="Google Shape;19;p2"/>
            <p:cNvSpPr/>
            <p:nvPr/>
          </p:nvSpPr>
          <p:spPr>
            <a:xfrm flipH="1">
              <a:off x="5304891" y="2954951"/>
              <a:ext cx="3843000" cy="2188447"/>
            </a:xfrm>
            <a:custGeom>
              <a:avLst/>
              <a:gdLst/>
              <a:ahLst/>
              <a:cxnLst/>
              <a:rect l="l" t="t" r="r" b="b"/>
              <a:pathLst>
                <a:path w="36343" h="20696" extrusionOk="0">
                  <a:moveTo>
                    <a:pt x="5048" y="0"/>
                  </a:moveTo>
                  <a:cubicBezTo>
                    <a:pt x="4983" y="0"/>
                    <a:pt x="4916" y="2"/>
                    <a:pt x="4848" y="5"/>
                  </a:cubicBezTo>
                  <a:cubicBezTo>
                    <a:pt x="1030" y="163"/>
                    <a:pt x="1426" y="5074"/>
                    <a:pt x="1426" y="5074"/>
                  </a:cubicBezTo>
                  <a:cubicBezTo>
                    <a:pt x="1066" y="4534"/>
                    <a:pt x="739" y="4387"/>
                    <a:pt x="489" y="4387"/>
                  </a:cubicBezTo>
                  <a:cubicBezTo>
                    <a:pt x="189" y="4387"/>
                    <a:pt x="0" y="4599"/>
                    <a:pt x="0" y="4599"/>
                  </a:cubicBezTo>
                  <a:lnTo>
                    <a:pt x="0" y="20695"/>
                  </a:lnTo>
                  <a:lnTo>
                    <a:pt x="34774" y="20695"/>
                  </a:lnTo>
                  <a:cubicBezTo>
                    <a:pt x="34774" y="20695"/>
                    <a:pt x="36343" y="18667"/>
                    <a:pt x="34774" y="17226"/>
                  </a:cubicBezTo>
                  <a:cubicBezTo>
                    <a:pt x="34406" y="16884"/>
                    <a:pt x="33993" y="16753"/>
                    <a:pt x="33576" y="16753"/>
                  </a:cubicBezTo>
                  <a:cubicBezTo>
                    <a:pt x="32215" y="16753"/>
                    <a:pt x="30814" y="18145"/>
                    <a:pt x="30814" y="18145"/>
                  </a:cubicBezTo>
                  <a:cubicBezTo>
                    <a:pt x="30814" y="18145"/>
                    <a:pt x="35678" y="10493"/>
                    <a:pt x="29657" y="9700"/>
                  </a:cubicBezTo>
                  <a:cubicBezTo>
                    <a:pt x="29356" y="9661"/>
                    <a:pt x="29066" y="9642"/>
                    <a:pt x="28785" y="9642"/>
                  </a:cubicBezTo>
                  <a:cubicBezTo>
                    <a:pt x="23453" y="9642"/>
                    <a:pt x="21752" y="16434"/>
                    <a:pt x="21752" y="16434"/>
                  </a:cubicBezTo>
                  <a:cubicBezTo>
                    <a:pt x="21300" y="14635"/>
                    <a:pt x="20279" y="14260"/>
                    <a:pt x="19505" y="14260"/>
                  </a:cubicBezTo>
                  <a:cubicBezTo>
                    <a:pt x="18949" y="14260"/>
                    <a:pt x="18520" y="14453"/>
                    <a:pt x="18520" y="14453"/>
                  </a:cubicBezTo>
                  <a:cubicBezTo>
                    <a:pt x="18520" y="14453"/>
                    <a:pt x="23843" y="9748"/>
                    <a:pt x="20358" y="5470"/>
                  </a:cubicBezTo>
                  <a:cubicBezTo>
                    <a:pt x="19312" y="4182"/>
                    <a:pt x="18042" y="3731"/>
                    <a:pt x="16776" y="3731"/>
                  </a:cubicBezTo>
                  <a:cubicBezTo>
                    <a:pt x="13825" y="3731"/>
                    <a:pt x="10900" y="6183"/>
                    <a:pt x="10900" y="6183"/>
                  </a:cubicBezTo>
                  <a:cubicBezTo>
                    <a:pt x="10900" y="6183"/>
                    <a:pt x="11977" y="4203"/>
                    <a:pt x="10393" y="3649"/>
                  </a:cubicBezTo>
                  <a:cubicBezTo>
                    <a:pt x="10146" y="3562"/>
                    <a:pt x="9913" y="3526"/>
                    <a:pt x="9696" y="3526"/>
                  </a:cubicBezTo>
                  <a:cubicBezTo>
                    <a:pt x="8513" y="3526"/>
                    <a:pt x="7779" y="4599"/>
                    <a:pt x="7779" y="4599"/>
                  </a:cubicBezTo>
                  <a:cubicBezTo>
                    <a:pt x="7779" y="4599"/>
                    <a:pt x="8619" y="0"/>
                    <a:pt x="5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3388888" flipH="1">
              <a:off x="7922978" y="4102696"/>
              <a:ext cx="1863989" cy="1152521"/>
            </a:xfrm>
            <a:custGeom>
              <a:avLst/>
              <a:gdLst/>
              <a:ahLst/>
              <a:cxnLst/>
              <a:rect l="l" t="t" r="r" b="b"/>
              <a:pathLst>
                <a:path w="23464" h="14508" extrusionOk="0">
                  <a:moveTo>
                    <a:pt x="22082" y="1"/>
                  </a:moveTo>
                  <a:cubicBezTo>
                    <a:pt x="19735" y="1"/>
                    <a:pt x="19297" y="2530"/>
                    <a:pt x="19297" y="2530"/>
                  </a:cubicBezTo>
                  <a:cubicBezTo>
                    <a:pt x="18986" y="2504"/>
                    <a:pt x="18692" y="2492"/>
                    <a:pt x="18413" y="2492"/>
                  </a:cubicBezTo>
                  <a:cubicBezTo>
                    <a:pt x="13356" y="2492"/>
                    <a:pt x="13356" y="6491"/>
                    <a:pt x="13356" y="6491"/>
                  </a:cubicBezTo>
                  <a:cubicBezTo>
                    <a:pt x="7716" y="7489"/>
                    <a:pt x="9110" y="11339"/>
                    <a:pt x="9110" y="11339"/>
                  </a:cubicBezTo>
                  <a:cubicBezTo>
                    <a:pt x="7422" y="9436"/>
                    <a:pt x="5710" y="8844"/>
                    <a:pt x="4233" y="8844"/>
                  </a:cubicBezTo>
                  <a:cubicBezTo>
                    <a:pt x="1798" y="8844"/>
                    <a:pt x="0" y="10451"/>
                    <a:pt x="0" y="10451"/>
                  </a:cubicBezTo>
                  <a:cubicBezTo>
                    <a:pt x="653" y="10330"/>
                    <a:pt x="1275" y="10276"/>
                    <a:pt x="1864" y="10276"/>
                  </a:cubicBezTo>
                  <a:cubicBezTo>
                    <a:pt x="7068" y="10276"/>
                    <a:pt x="9791" y="14507"/>
                    <a:pt x="9791" y="14507"/>
                  </a:cubicBezTo>
                  <a:cubicBezTo>
                    <a:pt x="10092" y="8281"/>
                    <a:pt x="15051" y="7489"/>
                    <a:pt x="15051" y="7489"/>
                  </a:cubicBezTo>
                  <a:cubicBezTo>
                    <a:pt x="15637" y="3623"/>
                    <a:pt x="20485" y="3322"/>
                    <a:pt x="20485" y="3322"/>
                  </a:cubicBezTo>
                  <a:cubicBezTo>
                    <a:pt x="20691" y="756"/>
                    <a:pt x="23463" y="249"/>
                    <a:pt x="23463" y="249"/>
                  </a:cubicBezTo>
                  <a:cubicBezTo>
                    <a:pt x="22942" y="75"/>
                    <a:pt x="22484" y="1"/>
                    <a:pt x="22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715100" y="1272775"/>
            <a:ext cx="4208100" cy="21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715100" y="3461225"/>
            <a:ext cx="435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5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8332681" y="4423929"/>
            <a:ext cx="410248" cy="369150"/>
          </a:xfrm>
          <a:custGeom>
            <a:avLst/>
            <a:gdLst/>
            <a:ahLst/>
            <a:cxnLst/>
            <a:rect l="l" t="t" r="r" b="b"/>
            <a:pathLst>
              <a:path w="1427" h="1284" extrusionOk="0">
                <a:moveTo>
                  <a:pt x="0" y="1"/>
                </a:moveTo>
                <a:lnTo>
                  <a:pt x="476" y="824"/>
                </a:lnTo>
                <a:lnTo>
                  <a:pt x="95" y="1030"/>
                </a:lnTo>
                <a:cubicBezTo>
                  <a:pt x="95" y="1030"/>
                  <a:pt x="238" y="1252"/>
                  <a:pt x="396" y="1268"/>
                </a:cubicBezTo>
                <a:lnTo>
                  <a:pt x="602" y="935"/>
                </a:lnTo>
                <a:lnTo>
                  <a:pt x="1426" y="1284"/>
                </a:lnTo>
                <a:cubicBezTo>
                  <a:pt x="1315" y="1046"/>
                  <a:pt x="1125" y="872"/>
                  <a:pt x="887" y="809"/>
                </a:cubicBezTo>
                <a:lnTo>
                  <a:pt x="967" y="587"/>
                </a:lnTo>
                <a:cubicBezTo>
                  <a:pt x="967" y="587"/>
                  <a:pt x="930" y="577"/>
                  <a:pt x="883" y="577"/>
                </a:cubicBezTo>
                <a:cubicBezTo>
                  <a:pt x="829" y="577"/>
                  <a:pt x="763" y="590"/>
                  <a:pt x="729" y="650"/>
                </a:cubicBezTo>
                <a:cubicBezTo>
                  <a:pt x="729" y="650"/>
                  <a:pt x="491" y="80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7449164" y="1017704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>
            <a:off x="2887837" y="2708236"/>
            <a:ext cx="555750" cy="296952"/>
          </a:xfrm>
          <a:custGeom>
            <a:avLst/>
            <a:gdLst/>
            <a:ahLst/>
            <a:cxnLst/>
            <a:rect l="l" t="t" r="r" b="b"/>
            <a:pathLst>
              <a:path w="3423" h="1829" extrusionOk="0">
                <a:moveTo>
                  <a:pt x="2273" y="1"/>
                </a:moveTo>
                <a:cubicBezTo>
                  <a:pt x="2133" y="1"/>
                  <a:pt x="2028" y="7"/>
                  <a:pt x="1996" y="23"/>
                </a:cubicBezTo>
                <a:cubicBezTo>
                  <a:pt x="1854" y="149"/>
                  <a:pt x="1743" y="292"/>
                  <a:pt x="1664" y="466"/>
                </a:cubicBezTo>
                <a:cubicBezTo>
                  <a:pt x="1664" y="466"/>
                  <a:pt x="1515" y="346"/>
                  <a:pt x="1354" y="346"/>
                </a:cubicBezTo>
                <a:cubicBezTo>
                  <a:pt x="1304" y="346"/>
                  <a:pt x="1253" y="357"/>
                  <a:pt x="1204" y="387"/>
                </a:cubicBezTo>
                <a:cubicBezTo>
                  <a:pt x="1039" y="489"/>
                  <a:pt x="1047" y="499"/>
                  <a:pt x="1057" y="499"/>
                </a:cubicBezTo>
                <a:cubicBezTo>
                  <a:pt x="1059" y="499"/>
                  <a:pt x="1062" y="498"/>
                  <a:pt x="1062" y="498"/>
                </a:cubicBezTo>
                <a:cubicBezTo>
                  <a:pt x="1141" y="498"/>
                  <a:pt x="1236" y="530"/>
                  <a:pt x="1299" y="593"/>
                </a:cubicBezTo>
                <a:cubicBezTo>
                  <a:pt x="1299" y="593"/>
                  <a:pt x="824" y="625"/>
                  <a:pt x="745" y="704"/>
                </a:cubicBezTo>
                <a:cubicBezTo>
                  <a:pt x="475" y="1068"/>
                  <a:pt x="238" y="1449"/>
                  <a:pt x="0" y="1829"/>
                </a:cubicBezTo>
                <a:cubicBezTo>
                  <a:pt x="317" y="1734"/>
                  <a:pt x="586" y="1544"/>
                  <a:pt x="792" y="1290"/>
                </a:cubicBezTo>
                <a:cubicBezTo>
                  <a:pt x="1077" y="1274"/>
                  <a:pt x="1331" y="1163"/>
                  <a:pt x="1553" y="1005"/>
                </a:cubicBezTo>
                <a:lnTo>
                  <a:pt x="1711" y="1227"/>
                </a:lnTo>
                <a:lnTo>
                  <a:pt x="1616" y="1544"/>
                </a:lnTo>
                <a:cubicBezTo>
                  <a:pt x="1713" y="1571"/>
                  <a:pt x="1814" y="1584"/>
                  <a:pt x="1914" y="1584"/>
                </a:cubicBezTo>
                <a:cubicBezTo>
                  <a:pt x="2043" y="1584"/>
                  <a:pt x="2173" y="1563"/>
                  <a:pt x="2297" y="1528"/>
                </a:cubicBezTo>
                <a:cubicBezTo>
                  <a:pt x="2582" y="1401"/>
                  <a:pt x="2551" y="989"/>
                  <a:pt x="2551" y="989"/>
                </a:cubicBezTo>
                <a:lnTo>
                  <a:pt x="2107" y="973"/>
                </a:lnTo>
                <a:lnTo>
                  <a:pt x="1933" y="767"/>
                </a:lnTo>
                <a:cubicBezTo>
                  <a:pt x="1933" y="767"/>
                  <a:pt x="2472" y="609"/>
                  <a:pt x="2630" y="324"/>
                </a:cubicBezTo>
                <a:lnTo>
                  <a:pt x="3422" y="54"/>
                </a:lnTo>
                <a:cubicBezTo>
                  <a:pt x="3422" y="54"/>
                  <a:pt x="2691" y="1"/>
                  <a:pt x="22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147350" y="1659768"/>
            <a:ext cx="454052" cy="290734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 rot="10800000" flipH="1">
            <a:off x="6310025" y="-28463"/>
            <a:ext cx="2834019" cy="1180138"/>
          </a:xfrm>
          <a:custGeom>
            <a:avLst/>
            <a:gdLst/>
            <a:ahLst/>
            <a:cxnLst/>
            <a:rect l="l" t="t" r="r" b="b"/>
            <a:pathLst>
              <a:path w="53074" h="22101" extrusionOk="0">
                <a:moveTo>
                  <a:pt x="53058" y="0"/>
                </a:moveTo>
                <a:cubicBezTo>
                  <a:pt x="52186" y="95"/>
                  <a:pt x="51473" y="792"/>
                  <a:pt x="51347" y="1664"/>
                </a:cubicBezTo>
                <a:cubicBezTo>
                  <a:pt x="51347" y="1664"/>
                  <a:pt x="49952" y="260"/>
                  <a:pt x="47703" y="260"/>
                </a:cubicBezTo>
                <a:cubicBezTo>
                  <a:pt x="46939" y="260"/>
                  <a:pt x="46076" y="422"/>
                  <a:pt x="45136" y="856"/>
                </a:cubicBezTo>
                <a:cubicBezTo>
                  <a:pt x="41445" y="2583"/>
                  <a:pt x="42712" y="7525"/>
                  <a:pt x="42712" y="7525"/>
                </a:cubicBezTo>
                <a:cubicBezTo>
                  <a:pt x="42135" y="7304"/>
                  <a:pt x="41530" y="7198"/>
                  <a:pt x="40918" y="7198"/>
                </a:cubicBezTo>
                <a:cubicBezTo>
                  <a:pt x="40740" y="7198"/>
                  <a:pt x="40562" y="7207"/>
                  <a:pt x="40384" y="7224"/>
                </a:cubicBezTo>
                <a:cubicBezTo>
                  <a:pt x="37548" y="7430"/>
                  <a:pt x="37484" y="9205"/>
                  <a:pt x="37484" y="9205"/>
                </a:cubicBezTo>
                <a:cubicBezTo>
                  <a:pt x="37484" y="9205"/>
                  <a:pt x="35948" y="8675"/>
                  <a:pt x="34016" y="8675"/>
                </a:cubicBezTo>
                <a:cubicBezTo>
                  <a:pt x="32412" y="8675"/>
                  <a:pt x="30535" y="9040"/>
                  <a:pt x="29040" y="10377"/>
                </a:cubicBezTo>
                <a:cubicBezTo>
                  <a:pt x="25745" y="13308"/>
                  <a:pt x="27852" y="15827"/>
                  <a:pt x="27852" y="15827"/>
                </a:cubicBezTo>
                <a:cubicBezTo>
                  <a:pt x="27293" y="15703"/>
                  <a:pt x="26811" y="15650"/>
                  <a:pt x="26395" y="15650"/>
                </a:cubicBezTo>
                <a:cubicBezTo>
                  <a:pt x="24112" y="15650"/>
                  <a:pt x="23828" y="17237"/>
                  <a:pt x="23828" y="17237"/>
                </a:cubicBezTo>
                <a:lnTo>
                  <a:pt x="22893" y="16984"/>
                </a:lnTo>
                <a:cubicBezTo>
                  <a:pt x="24051" y="14454"/>
                  <a:pt x="21409" y="14194"/>
                  <a:pt x="20275" y="14194"/>
                </a:cubicBezTo>
                <a:cubicBezTo>
                  <a:pt x="19981" y="14194"/>
                  <a:pt x="19788" y="14211"/>
                  <a:pt x="19788" y="14211"/>
                </a:cubicBezTo>
                <a:cubicBezTo>
                  <a:pt x="19788" y="14211"/>
                  <a:pt x="23226" y="12912"/>
                  <a:pt x="21515" y="10330"/>
                </a:cubicBezTo>
                <a:cubicBezTo>
                  <a:pt x="20388" y="8628"/>
                  <a:pt x="18821" y="8185"/>
                  <a:pt x="17438" y="8185"/>
                </a:cubicBezTo>
                <a:cubicBezTo>
                  <a:pt x="16722" y="8185"/>
                  <a:pt x="16056" y="8304"/>
                  <a:pt x="15527" y="8428"/>
                </a:cubicBezTo>
                <a:cubicBezTo>
                  <a:pt x="13625" y="8856"/>
                  <a:pt x="9697" y="10963"/>
                  <a:pt x="10964" y="14607"/>
                </a:cubicBezTo>
                <a:lnTo>
                  <a:pt x="10964" y="14607"/>
                </a:lnTo>
                <a:cubicBezTo>
                  <a:pt x="10964" y="14607"/>
                  <a:pt x="10154" y="13703"/>
                  <a:pt x="8875" y="13703"/>
                </a:cubicBezTo>
                <a:cubicBezTo>
                  <a:pt x="8495" y="13703"/>
                  <a:pt x="8074" y="13783"/>
                  <a:pt x="7621" y="13989"/>
                </a:cubicBezTo>
                <a:cubicBezTo>
                  <a:pt x="5641" y="14908"/>
                  <a:pt x="6132" y="16572"/>
                  <a:pt x="7130" y="17253"/>
                </a:cubicBezTo>
                <a:cubicBezTo>
                  <a:pt x="7130" y="17253"/>
                  <a:pt x="1" y="17332"/>
                  <a:pt x="1" y="22101"/>
                </a:cubicBezTo>
                <a:lnTo>
                  <a:pt x="53073" y="22101"/>
                </a:lnTo>
                <a:lnTo>
                  <a:pt x="5305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 rot="10800000" flipH="1">
            <a:off x="-105300" y="-65162"/>
            <a:ext cx="2582514" cy="1470587"/>
          </a:xfrm>
          <a:custGeom>
            <a:avLst/>
            <a:gdLst/>
            <a:ahLst/>
            <a:cxnLst/>
            <a:rect l="l" t="t" r="r" b="b"/>
            <a:pathLst>
              <a:path w="36344" h="20695" extrusionOk="0">
                <a:moveTo>
                  <a:pt x="5031" y="0"/>
                </a:moveTo>
                <a:cubicBezTo>
                  <a:pt x="4972" y="0"/>
                  <a:pt x="4911" y="1"/>
                  <a:pt x="4849" y="4"/>
                </a:cubicBezTo>
                <a:cubicBezTo>
                  <a:pt x="1031" y="162"/>
                  <a:pt x="1427" y="5089"/>
                  <a:pt x="1427" y="5089"/>
                </a:cubicBezTo>
                <a:cubicBezTo>
                  <a:pt x="1067" y="4549"/>
                  <a:pt x="739" y="4402"/>
                  <a:pt x="489" y="4402"/>
                </a:cubicBezTo>
                <a:cubicBezTo>
                  <a:pt x="189" y="4402"/>
                  <a:pt x="1" y="4614"/>
                  <a:pt x="1" y="4614"/>
                </a:cubicBezTo>
                <a:lnTo>
                  <a:pt x="1" y="20694"/>
                </a:lnTo>
                <a:lnTo>
                  <a:pt x="34775" y="20694"/>
                </a:lnTo>
                <a:cubicBezTo>
                  <a:pt x="34775" y="20694"/>
                  <a:pt x="36344" y="18667"/>
                  <a:pt x="34775" y="17225"/>
                </a:cubicBezTo>
                <a:cubicBezTo>
                  <a:pt x="34407" y="16883"/>
                  <a:pt x="33994" y="16752"/>
                  <a:pt x="33576" y="16752"/>
                </a:cubicBezTo>
                <a:cubicBezTo>
                  <a:pt x="32216" y="16752"/>
                  <a:pt x="30815" y="18144"/>
                  <a:pt x="30815" y="18144"/>
                </a:cubicBezTo>
                <a:cubicBezTo>
                  <a:pt x="30815" y="18144"/>
                  <a:pt x="35678" y="10492"/>
                  <a:pt x="29658" y="9700"/>
                </a:cubicBezTo>
                <a:cubicBezTo>
                  <a:pt x="29357" y="9660"/>
                  <a:pt x="29066" y="9641"/>
                  <a:pt x="28786" y="9641"/>
                </a:cubicBezTo>
                <a:cubicBezTo>
                  <a:pt x="23454" y="9641"/>
                  <a:pt x="21753" y="16433"/>
                  <a:pt x="21753" y="16433"/>
                </a:cubicBezTo>
                <a:cubicBezTo>
                  <a:pt x="21303" y="14632"/>
                  <a:pt x="20293" y="14254"/>
                  <a:pt x="19524" y="14254"/>
                </a:cubicBezTo>
                <a:cubicBezTo>
                  <a:pt x="18967" y="14254"/>
                  <a:pt x="18537" y="14452"/>
                  <a:pt x="18537" y="14452"/>
                </a:cubicBezTo>
                <a:cubicBezTo>
                  <a:pt x="18537" y="14452"/>
                  <a:pt x="23844" y="9763"/>
                  <a:pt x="20359" y="5470"/>
                </a:cubicBezTo>
                <a:cubicBezTo>
                  <a:pt x="19315" y="4189"/>
                  <a:pt x="18049" y="3741"/>
                  <a:pt x="16787" y="3741"/>
                </a:cubicBezTo>
                <a:cubicBezTo>
                  <a:pt x="13833" y="3741"/>
                  <a:pt x="10901" y="6198"/>
                  <a:pt x="10901" y="6198"/>
                </a:cubicBezTo>
                <a:cubicBezTo>
                  <a:pt x="10901" y="6198"/>
                  <a:pt x="11978" y="4218"/>
                  <a:pt x="10394" y="3664"/>
                </a:cubicBezTo>
                <a:cubicBezTo>
                  <a:pt x="10143" y="3574"/>
                  <a:pt x="9907" y="3536"/>
                  <a:pt x="9686" y="3536"/>
                </a:cubicBezTo>
                <a:cubicBezTo>
                  <a:pt x="8510" y="3536"/>
                  <a:pt x="7780" y="4614"/>
                  <a:pt x="7780" y="4614"/>
                </a:cubicBezTo>
                <a:cubicBezTo>
                  <a:pt x="7780" y="4614"/>
                  <a:pt x="8623" y="0"/>
                  <a:pt x="50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 txBox="1">
            <a:spLocks noGrp="1"/>
          </p:cNvSpPr>
          <p:nvPr>
            <p:ph type="title"/>
          </p:nvPr>
        </p:nvSpPr>
        <p:spPr>
          <a:xfrm>
            <a:off x="720000" y="1643425"/>
            <a:ext cx="2256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3" name="Google Shape;233;p18"/>
          <p:cNvSpPr txBox="1">
            <a:spLocks noGrp="1"/>
          </p:cNvSpPr>
          <p:nvPr>
            <p:ph type="subTitle" idx="1"/>
          </p:nvPr>
        </p:nvSpPr>
        <p:spPr>
          <a:xfrm>
            <a:off x="720000" y="2040775"/>
            <a:ext cx="22569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title" idx="2"/>
          </p:nvPr>
        </p:nvSpPr>
        <p:spPr>
          <a:xfrm>
            <a:off x="3443575" y="1643425"/>
            <a:ext cx="2256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subTitle" idx="3"/>
          </p:nvPr>
        </p:nvSpPr>
        <p:spPr>
          <a:xfrm>
            <a:off x="3443575" y="2040775"/>
            <a:ext cx="22569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8"/>
          <p:cNvSpPr txBox="1">
            <a:spLocks noGrp="1"/>
          </p:cNvSpPr>
          <p:nvPr>
            <p:ph type="title" idx="4"/>
          </p:nvPr>
        </p:nvSpPr>
        <p:spPr>
          <a:xfrm>
            <a:off x="720000" y="3258175"/>
            <a:ext cx="2256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subTitle" idx="5"/>
          </p:nvPr>
        </p:nvSpPr>
        <p:spPr>
          <a:xfrm>
            <a:off x="720000" y="3655400"/>
            <a:ext cx="22569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title" idx="6"/>
          </p:nvPr>
        </p:nvSpPr>
        <p:spPr>
          <a:xfrm>
            <a:off x="3443575" y="3258175"/>
            <a:ext cx="2256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9" name="Google Shape;239;p18"/>
          <p:cNvSpPr txBox="1">
            <a:spLocks noGrp="1"/>
          </p:cNvSpPr>
          <p:nvPr>
            <p:ph type="subTitle" idx="7"/>
          </p:nvPr>
        </p:nvSpPr>
        <p:spPr>
          <a:xfrm>
            <a:off x="3443575" y="3655400"/>
            <a:ext cx="22569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8"/>
          <p:cNvSpPr txBox="1">
            <a:spLocks noGrp="1"/>
          </p:cNvSpPr>
          <p:nvPr>
            <p:ph type="title" idx="8"/>
          </p:nvPr>
        </p:nvSpPr>
        <p:spPr>
          <a:xfrm>
            <a:off x="6167150" y="1643425"/>
            <a:ext cx="2256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1" name="Google Shape;241;p18"/>
          <p:cNvSpPr txBox="1">
            <a:spLocks noGrp="1"/>
          </p:cNvSpPr>
          <p:nvPr>
            <p:ph type="subTitle" idx="9"/>
          </p:nvPr>
        </p:nvSpPr>
        <p:spPr>
          <a:xfrm>
            <a:off x="6167150" y="2040775"/>
            <a:ext cx="22569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8"/>
          <p:cNvSpPr txBox="1">
            <a:spLocks noGrp="1"/>
          </p:cNvSpPr>
          <p:nvPr>
            <p:ph type="title" idx="13"/>
          </p:nvPr>
        </p:nvSpPr>
        <p:spPr>
          <a:xfrm>
            <a:off x="6167150" y="3258175"/>
            <a:ext cx="2256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3" name="Google Shape;243;p18"/>
          <p:cNvSpPr txBox="1">
            <a:spLocks noGrp="1"/>
          </p:cNvSpPr>
          <p:nvPr>
            <p:ph type="subTitle" idx="14"/>
          </p:nvPr>
        </p:nvSpPr>
        <p:spPr>
          <a:xfrm>
            <a:off x="6167150" y="3655400"/>
            <a:ext cx="22569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8"/>
          <p:cNvSpPr txBox="1">
            <a:spLocks noGrp="1"/>
          </p:cNvSpPr>
          <p:nvPr>
            <p:ph type="title" idx="15"/>
          </p:nvPr>
        </p:nvSpPr>
        <p:spPr>
          <a:xfrm>
            <a:off x="1223400" y="535000"/>
            <a:ext cx="6697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/>
          <p:nvPr/>
        </p:nvSpPr>
        <p:spPr>
          <a:xfrm flipH="1">
            <a:off x="-262314" y="-318625"/>
            <a:ext cx="1578207" cy="1439473"/>
          </a:xfrm>
          <a:custGeom>
            <a:avLst/>
            <a:gdLst/>
            <a:ahLst/>
            <a:cxnLst/>
            <a:rect l="l" t="t" r="r" b="b"/>
            <a:pathLst>
              <a:path w="14925" h="13613" extrusionOk="0">
                <a:moveTo>
                  <a:pt x="7463" y="0"/>
                </a:moveTo>
                <a:cubicBezTo>
                  <a:pt x="5720" y="0"/>
                  <a:pt x="3977" y="661"/>
                  <a:pt x="2647" y="1984"/>
                </a:cubicBezTo>
                <a:cubicBezTo>
                  <a:pt x="1" y="4646"/>
                  <a:pt x="1" y="8955"/>
                  <a:pt x="2647" y="11617"/>
                </a:cubicBezTo>
                <a:cubicBezTo>
                  <a:pt x="3977" y="12947"/>
                  <a:pt x="5720" y="13613"/>
                  <a:pt x="7463" y="13613"/>
                </a:cubicBezTo>
                <a:cubicBezTo>
                  <a:pt x="9205" y="13613"/>
                  <a:pt x="10948" y="12947"/>
                  <a:pt x="12279" y="11617"/>
                </a:cubicBezTo>
                <a:cubicBezTo>
                  <a:pt x="14924" y="8955"/>
                  <a:pt x="14924" y="4646"/>
                  <a:pt x="12279" y="1984"/>
                </a:cubicBezTo>
                <a:cubicBezTo>
                  <a:pt x="10948" y="661"/>
                  <a:pt x="9205" y="0"/>
                  <a:pt x="74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 flipH="1">
            <a:off x="1085777" y="3800045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 flipH="1">
            <a:off x="8363899" y="4539956"/>
            <a:ext cx="395468" cy="355851"/>
          </a:xfrm>
          <a:custGeom>
            <a:avLst/>
            <a:gdLst/>
            <a:ahLst/>
            <a:cxnLst/>
            <a:rect l="l" t="t" r="r" b="b"/>
            <a:pathLst>
              <a:path w="1427" h="1284" extrusionOk="0">
                <a:moveTo>
                  <a:pt x="0" y="1"/>
                </a:moveTo>
                <a:lnTo>
                  <a:pt x="476" y="824"/>
                </a:lnTo>
                <a:lnTo>
                  <a:pt x="95" y="1030"/>
                </a:lnTo>
                <a:cubicBezTo>
                  <a:pt x="95" y="1030"/>
                  <a:pt x="238" y="1252"/>
                  <a:pt x="396" y="1268"/>
                </a:cubicBezTo>
                <a:lnTo>
                  <a:pt x="602" y="935"/>
                </a:lnTo>
                <a:lnTo>
                  <a:pt x="1426" y="1284"/>
                </a:lnTo>
                <a:cubicBezTo>
                  <a:pt x="1315" y="1046"/>
                  <a:pt x="1125" y="872"/>
                  <a:pt x="887" y="809"/>
                </a:cubicBezTo>
                <a:lnTo>
                  <a:pt x="967" y="587"/>
                </a:lnTo>
                <a:cubicBezTo>
                  <a:pt x="967" y="587"/>
                  <a:pt x="930" y="577"/>
                  <a:pt x="883" y="577"/>
                </a:cubicBezTo>
                <a:cubicBezTo>
                  <a:pt x="829" y="577"/>
                  <a:pt x="763" y="590"/>
                  <a:pt x="729" y="650"/>
                </a:cubicBezTo>
                <a:cubicBezTo>
                  <a:pt x="729" y="650"/>
                  <a:pt x="491" y="80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 rot="10800000">
            <a:off x="6693881" y="-120855"/>
            <a:ext cx="2518094" cy="1433905"/>
          </a:xfrm>
          <a:custGeom>
            <a:avLst/>
            <a:gdLst/>
            <a:ahLst/>
            <a:cxnLst/>
            <a:rect l="l" t="t" r="r" b="b"/>
            <a:pathLst>
              <a:path w="36344" h="20695" extrusionOk="0">
                <a:moveTo>
                  <a:pt x="5031" y="0"/>
                </a:moveTo>
                <a:cubicBezTo>
                  <a:pt x="4972" y="0"/>
                  <a:pt x="4911" y="1"/>
                  <a:pt x="4849" y="4"/>
                </a:cubicBezTo>
                <a:cubicBezTo>
                  <a:pt x="1031" y="162"/>
                  <a:pt x="1427" y="5089"/>
                  <a:pt x="1427" y="5089"/>
                </a:cubicBezTo>
                <a:cubicBezTo>
                  <a:pt x="1067" y="4549"/>
                  <a:pt x="739" y="4402"/>
                  <a:pt x="489" y="4402"/>
                </a:cubicBezTo>
                <a:cubicBezTo>
                  <a:pt x="189" y="4402"/>
                  <a:pt x="1" y="4614"/>
                  <a:pt x="1" y="4614"/>
                </a:cubicBezTo>
                <a:lnTo>
                  <a:pt x="1" y="20694"/>
                </a:lnTo>
                <a:lnTo>
                  <a:pt x="34775" y="20694"/>
                </a:lnTo>
                <a:cubicBezTo>
                  <a:pt x="34775" y="20694"/>
                  <a:pt x="36344" y="18667"/>
                  <a:pt x="34775" y="17225"/>
                </a:cubicBezTo>
                <a:cubicBezTo>
                  <a:pt x="34407" y="16883"/>
                  <a:pt x="33994" y="16752"/>
                  <a:pt x="33576" y="16752"/>
                </a:cubicBezTo>
                <a:cubicBezTo>
                  <a:pt x="32216" y="16752"/>
                  <a:pt x="30815" y="18144"/>
                  <a:pt x="30815" y="18144"/>
                </a:cubicBezTo>
                <a:cubicBezTo>
                  <a:pt x="30815" y="18144"/>
                  <a:pt x="35678" y="10492"/>
                  <a:pt x="29658" y="9700"/>
                </a:cubicBezTo>
                <a:cubicBezTo>
                  <a:pt x="29357" y="9660"/>
                  <a:pt x="29066" y="9641"/>
                  <a:pt x="28786" y="9641"/>
                </a:cubicBezTo>
                <a:cubicBezTo>
                  <a:pt x="23454" y="9641"/>
                  <a:pt x="21753" y="16433"/>
                  <a:pt x="21753" y="16433"/>
                </a:cubicBezTo>
                <a:cubicBezTo>
                  <a:pt x="21303" y="14632"/>
                  <a:pt x="20293" y="14254"/>
                  <a:pt x="19524" y="14254"/>
                </a:cubicBezTo>
                <a:cubicBezTo>
                  <a:pt x="18967" y="14254"/>
                  <a:pt x="18537" y="14452"/>
                  <a:pt x="18537" y="14452"/>
                </a:cubicBezTo>
                <a:cubicBezTo>
                  <a:pt x="18537" y="14452"/>
                  <a:pt x="23844" y="9763"/>
                  <a:pt x="20359" y="5470"/>
                </a:cubicBezTo>
                <a:cubicBezTo>
                  <a:pt x="19315" y="4189"/>
                  <a:pt x="18049" y="3741"/>
                  <a:pt x="16787" y="3741"/>
                </a:cubicBezTo>
                <a:cubicBezTo>
                  <a:pt x="13833" y="3741"/>
                  <a:pt x="10901" y="6198"/>
                  <a:pt x="10901" y="6198"/>
                </a:cubicBezTo>
                <a:cubicBezTo>
                  <a:pt x="10901" y="6198"/>
                  <a:pt x="11978" y="4218"/>
                  <a:pt x="10394" y="3664"/>
                </a:cubicBezTo>
                <a:cubicBezTo>
                  <a:pt x="10143" y="3574"/>
                  <a:pt x="9907" y="3536"/>
                  <a:pt x="9686" y="3536"/>
                </a:cubicBezTo>
                <a:cubicBezTo>
                  <a:pt x="8510" y="3536"/>
                  <a:pt x="7780" y="4614"/>
                  <a:pt x="7780" y="4614"/>
                </a:cubicBezTo>
                <a:cubicBezTo>
                  <a:pt x="7780" y="4614"/>
                  <a:pt x="8623" y="0"/>
                  <a:pt x="50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" name="Google Shape;250;p19"/>
          <p:cNvGrpSpPr/>
          <p:nvPr/>
        </p:nvGrpSpPr>
        <p:grpSpPr>
          <a:xfrm>
            <a:off x="0" y="4036050"/>
            <a:ext cx="2648525" cy="1186303"/>
            <a:chOff x="0" y="4036050"/>
            <a:chExt cx="2648525" cy="1186303"/>
          </a:xfrm>
        </p:grpSpPr>
        <p:sp>
          <p:nvSpPr>
            <p:cNvPr id="251" name="Google Shape;251;p19"/>
            <p:cNvSpPr/>
            <p:nvPr/>
          </p:nvSpPr>
          <p:spPr>
            <a:xfrm flipH="1">
              <a:off x="0" y="4036050"/>
              <a:ext cx="2648525" cy="1102895"/>
            </a:xfrm>
            <a:custGeom>
              <a:avLst/>
              <a:gdLst/>
              <a:ahLst/>
              <a:cxnLst/>
              <a:rect l="l" t="t" r="r" b="b"/>
              <a:pathLst>
                <a:path w="53074" h="22101" extrusionOk="0">
                  <a:moveTo>
                    <a:pt x="53058" y="0"/>
                  </a:moveTo>
                  <a:cubicBezTo>
                    <a:pt x="52186" y="95"/>
                    <a:pt x="51473" y="792"/>
                    <a:pt x="51347" y="1664"/>
                  </a:cubicBezTo>
                  <a:cubicBezTo>
                    <a:pt x="51347" y="1664"/>
                    <a:pt x="49952" y="260"/>
                    <a:pt x="47703" y="260"/>
                  </a:cubicBezTo>
                  <a:cubicBezTo>
                    <a:pt x="46939" y="260"/>
                    <a:pt x="46076" y="422"/>
                    <a:pt x="45136" y="856"/>
                  </a:cubicBezTo>
                  <a:cubicBezTo>
                    <a:pt x="41445" y="2583"/>
                    <a:pt x="42712" y="7525"/>
                    <a:pt x="42712" y="7525"/>
                  </a:cubicBezTo>
                  <a:cubicBezTo>
                    <a:pt x="42135" y="7304"/>
                    <a:pt x="41530" y="7198"/>
                    <a:pt x="40918" y="7198"/>
                  </a:cubicBezTo>
                  <a:cubicBezTo>
                    <a:pt x="40740" y="7198"/>
                    <a:pt x="40562" y="7207"/>
                    <a:pt x="40384" y="7224"/>
                  </a:cubicBezTo>
                  <a:cubicBezTo>
                    <a:pt x="37548" y="7430"/>
                    <a:pt x="37484" y="9205"/>
                    <a:pt x="37484" y="9205"/>
                  </a:cubicBezTo>
                  <a:cubicBezTo>
                    <a:pt x="37484" y="9205"/>
                    <a:pt x="35948" y="8675"/>
                    <a:pt x="34016" y="8675"/>
                  </a:cubicBezTo>
                  <a:cubicBezTo>
                    <a:pt x="32412" y="8675"/>
                    <a:pt x="30535" y="9040"/>
                    <a:pt x="29040" y="10377"/>
                  </a:cubicBezTo>
                  <a:cubicBezTo>
                    <a:pt x="25745" y="13308"/>
                    <a:pt x="27852" y="15827"/>
                    <a:pt x="27852" y="15827"/>
                  </a:cubicBezTo>
                  <a:cubicBezTo>
                    <a:pt x="27293" y="15703"/>
                    <a:pt x="26811" y="15650"/>
                    <a:pt x="26395" y="15650"/>
                  </a:cubicBezTo>
                  <a:cubicBezTo>
                    <a:pt x="24112" y="15650"/>
                    <a:pt x="23828" y="17237"/>
                    <a:pt x="23828" y="17237"/>
                  </a:cubicBezTo>
                  <a:lnTo>
                    <a:pt x="22893" y="16984"/>
                  </a:lnTo>
                  <a:cubicBezTo>
                    <a:pt x="24051" y="14454"/>
                    <a:pt x="21409" y="14194"/>
                    <a:pt x="20275" y="14194"/>
                  </a:cubicBezTo>
                  <a:cubicBezTo>
                    <a:pt x="19981" y="14194"/>
                    <a:pt x="19788" y="14211"/>
                    <a:pt x="19788" y="14211"/>
                  </a:cubicBezTo>
                  <a:cubicBezTo>
                    <a:pt x="19788" y="14211"/>
                    <a:pt x="23226" y="12912"/>
                    <a:pt x="21515" y="10330"/>
                  </a:cubicBezTo>
                  <a:cubicBezTo>
                    <a:pt x="20388" y="8628"/>
                    <a:pt x="18821" y="8185"/>
                    <a:pt x="17438" y="8185"/>
                  </a:cubicBezTo>
                  <a:cubicBezTo>
                    <a:pt x="16722" y="8185"/>
                    <a:pt x="16056" y="8304"/>
                    <a:pt x="15527" y="8428"/>
                  </a:cubicBezTo>
                  <a:cubicBezTo>
                    <a:pt x="13625" y="8856"/>
                    <a:pt x="9697" y="10963"/>
                    <a:pt x="10964" y="14607"/>
                  </a:cubicBezTo>
                  <a:lnTo>
                    <a:pt x="10964" y="14607"/>
                  </a:lnTo>
                  <a:cubicBezTo>
                    <a:pt x="10964" y="14607"/>
                    <a:pt x="10154" y="13703"/>
                    <a:pt x="8875" y="13703"/>
                  </a:cubicBezTo>
                  <a:cubicBezTo>
                    <a:pt x="8495" y="13703"/>
                    <a:pt x="8074" y="13783"/>
                    <a:pt x="7621" y="13989"/>
                  </a:cubicBezTo>
                  <a:cubicBezTo>
                    <a:pt x="5641" y="14908"/>
                    <a:pt x="6132" y="16572"/>
                    <a:pt x="7130" y="17253"/>
                  </a:cubicBezTo>
                  <a:cubicBezTo>
                    <a:pt x="7130" y="17253"/>
                    <a:pt x="1" y="17332"/>
                    <a:pt x="1" y="22101"/>
                  </a:cubicBezTo>
                  <a:lnTo>
                    <a:pt x="53073" y="22101"/>
                  </a:lnTo>
                  <a:lnTo>
                    <a:pt x="530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 flipH="1">
              <a:off x="86630" y="4584650"/>
              <a:ext cx="885107" cy="637703"/>
            </a:xfrm>
            <a:custGeom>
              <a:avLst/>
              <a:gdLst/>
              <a:ahLst/>
              <a:cxnLst/>
              <a:rect l="l" t="t" r="r" b="b"/>
              <a:pathLst>
                <a:path w="11899" h="8573" extrusionOk="0">
                  <a:moveTo>
                    <a:pt x="9844" y="0"/>
                  </a:moveTo>
                  <a:cubicBezTo>
                    <a:pt x="7949" y="0"/>
                    <a:pt x="8381" y="2409"/>
                    <a:pt x="8381" y="2409"/>
                  </a:cubicBezTo>
                  <a:cubicBezTo>
                    <a:pt x="8381" y="2409"/>
                    <a:pt x="8001" y="1850"/>
                    <a:pt x="7390" y="1850"/>
                  </a:cubicBezTo>
                  <a:cubicBezTo>
                    <a:pt x="7274" y="1850"/>
                    <a:pt x="7150" y="1870"/>
                    <a:pt x="7019" y="1918"/>
                  </a:cubicBezTo>
                  <a:cubicBezTo>
                    <a:pt x="6195" y="2203"/>
                    <a:pt x="6749" y="3233"/>
                    <a:pt x="6749" y="3233"/>
                  </a:cubicBezTo>
                  <a:cubicBezTo>
                    <a:pt x="6749" y="3233"/>
                    <a:pt x="5225" y="1950"/>
                    <a:pt x="3686" y="1950"/>
                  </a:cubicBezTo>
                  <a:cubicBezTo>
                    <a:pt x="3028" y="1950"/>
                    <a:pt x="2368" y="2184"/>
                    <a:pt x="1822" y="2853"/>
                  </a:cubicBezTo>
                  <a:cubicBezTo>
                    <a:pt x="0" y="5087"/>
                    <a:pt x="2773" y="7542"/>
                    <a:pt x="2773" y="7542"/>
                  </a:cubicBezTo>
                  <a:cubicBezTo>
                    <a:pt x="2773" y="7542"/>
                    <a:pt x="2546" y="7439"/>
                    <a:pt x="2254" y="7439"/>
                  </a:cubicBezTo>
                  <a:cubicBezTo>
                    <a:pt x="1850" y="7439"/>
                    <a:pt x="1323" y="7636"/>
                    <a:pt x="1093" y="8572"/>
                  </a:cubicBezTo>
                  <a:cubicBezTo>
                    <a:pt x="1583" y="8040"/>
                    <a:pt x="2268" y="7756"/>
                    <a:pt x="2972" y="7756"/>
                  </a:cubicBezTo>
                  <a:cubicBezTo>
                    <a:pt x="3043" y="7756"/>
                    <a:pt x="3114" y="7758"/>
                    <a:pt x="3185" y="7764"/>
                  </a:cubicBezTo>
                  <a:cubicBezTo>
                    <a:pt x="3185" y="7764"/>
                    <a:pt x="2107" y="5926"/>
                    <a:pt x="3185" y="4200"/>
                  </a:cubicBezTo>
                  <a:cubicBezTo>
                    <a:pt x="3624" y="3500"/>
                    <a:pt x="4369" y="3291"/>
                    <a:pt x="5104" y="3291"/>
                  </a:cubicBezTo>
                  <a:cubicBezTo>
                    <a:pt x="6199" y="3291"/>
                    <a:pt x="7272" y="3756"/>
                    <a:pt x="7272" y="3756"/>
                  </a:cubicBezTo>
                  <a:cubicBezTo>
                    <a:pt x="7272" y="3756"/>
                    <a:pt x="7114" y="2805"/>
                    <a:pt x="7557" y="2568"/>
                  </a:cubicBezTo>
                  <a:cubicBezTo>
                    <a:pt x="7613" y="2536"/>
                    <a:pt x="7672" y="2522"/>
                    <a:pt x="7734" y="2522"/>
                  </a:cubicBezTo>
                  <a:cubicBezTo>
                    <a:pt x="8164" y="2522"/>
                    <a:pt x="8698" y="3202"/>
                    <a:pt x="8698" y="3202"/>
                  </a:cubicBezTo>
                  <a:cubicBezTo>
                    <a:pt x="8698" y="3202"/>
                    <a:pt x="9141" y="1712"/>
                    <a:pt x="9981" y="1522"/>
                  </a:cubicBezTo>
                  <a:cubicBezTo>
                    <a:pt x="10042" y="1508"/>
                    <a:pt x="10103" y="1501"/>
                    <a:pt x="10163" y="1501"/>
                  </a:cubicBezTo>
                  <a:cubicBezTo>
                    <a:pt x="10954" y="1501"/>
                    <a:pt x="11692" y="2663"/>
                    <a:pt x="11692" y="2663"/>
                  </a:cubicBezTo>
                  <a:cubicBezTo>
                    <a:pt x="11692" y="2663"/>
                    <a:pt x="11898" y="81"/>
                    <a:pt x="9918" y="1"/>
                  </a:cubicBezTo>
                  <a:cubicBezTo>
                    <a:pt x="9893" y="1"/>
                    <a:pt x="9868" y="0"/>
                    <a:pt x="9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19"/>
          <p:cNvSpPr txBox="1">
            <a:spLocks noGrp="1"/>
          </p:cNvSpPr>
          <p:nvPr>
            <p:ph type="title"/>
          </p:nvPr>
        </p:nvSpPr>
        <p:spPr>
          <a:xfrm>
            <a:off x="1223400" y="535000"/>
            <a:ext cx="6697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-500862" y="85725"/>
            <a:ext cx="1301674" cy="524276"/>
          </a:xfrm>
          <a:custGeom>
            <a:avLst/>
            <a:gdLst/>
            <a:ahLst/>
            <a:cxnLst/>
            <a:rect l="l" t="t" r="r" b="b"/>
            <a:pathLst>
              <a:path w="5847" h="2355" extrusionOk="0">
                <a:moveTo>
                  <a:pt x="3805" y="1"/>
                </a:moveTo>
                <a:cubicBezTo>
                  <a:pt x="3774" y="1"/>
                  <a:pt x="3741" y="4"/>
                  <a:pt x="3708" y="10"/>
                </a:cubicBezTo>
                <a:cubicBezTo>
                  <a:pt x="2884" y="184"/>
                  <a:pt x="2393" y="1658"/>
                  <a:pt x="2393" y="1658"/>
                </a:cubicBezTo>
                <a:cubicBezTo>
                  <a:pt x="2393" y="1658"/>
                  <a:pt x="2279" y="1002"/>
                  <a:pt x="1889" y="1002"/>
                </a:cubicBezTo>
                <a:cubicBezTo>
                  <a:pt x="1867" y="1002"/>
                  <a:pt x="1845" y="1004"/>
                  <a:pt x="1823" y="1008"/>
                </a:cubicBezTo>
                <a:cubicBezTo>
                  <a:pt x="1363" y="1087"/>
                  <a:pt x="920" y="2070"/>
                  <a:pt x="920" y="2070"/>
                </a:cubicBezTo>
                <a:lnTo>
                  <a:pt x="1" y="2355"/>
                </a:lnTo>
                <a:lnTo>
                  <a:pt x="5847" y="2355"/>
                </a:lnTo>
                <a:lnTo>
                  <a:pt x="5561" y="2149"/>
                </a:lnTo>
                <a:cubicBezTo>
                  <a:pt x="5561" y="2149"/>
                  <a:pt x="5767" y="1341"/>
                  <a:pt x="5387" y="1246"/>
                </a:cubicBezTo>
                <a:cubicBezTo>
                  <a:pt x="5363" y="1241"/>
                  <a:pt x="5341" y="1238"/>
                  <a:pt x="5319" y="1238"/>
                </a:cubicBezTo>
                <a:cubicBezTo>
                  <a:pt x="5007" y="1238"/>
                  <a:pt x="4896" y="1737"/>
                  <a:pt x="4896" y="1737"/>
                </a:cubicBezTo>
                <a:cubicBezTo>
                  <a:pt x="4896" y="1737"/>
                  <a:pt x="4560" y="1"/>
                  <a:pt x="380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/>
          <p:nvPr/>
        </p:nvSpPr>
        <p:spPr>
          <a:xfrm flipH="1">
            <a:off x="7807727" y="330745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1"/>
          <p:cNvSpPr/>
          <p:nvPr/>
        </p:nvSpPr>
        <p:spPr>
          <a:xfrm flipH="1">
            <a:off x="8428899" y="888052"/>
            <a:ext cx="555751" cy="355842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1"/>
          <p:cNvSpPr/>
          <p:nvPr/>
        </p:nvSpPr>
        <p:spPr>
          <a:xfrm flipH="1">
            <a:off x="-12" y="4052775"/>
            <a:ext cx="2648525" cy="1102895"/>
          </a:xfrm>
          <a:custGeom>
            <a:avLst/>
            <a:gdLst/>
            <a:ahLst/>
            <a:cxnLst/>
            <a:rect l="l" t="t" r="r" b="b"/>
            <a:pathLst>
              <a:path w="53074" h="22101" extrusionOk="0">
                <a:moveTo>
                  <a:pt x="53058" y="0"/>
                </a:moveTo>
                <a:cubicBezTo>
                  <a:pt x="52186" y="95"/>
                  <a:pt x="51473" y="792"/>
                  <a:pt x="51347" y="1664"/>
                </a:cubicBezTo>
                <a:cubicBezTo>
                  <a:pt x="51347" y="1664"/>
                  <a:pt x="49952" y="260"/>
                  <a:pt x="47703" y="260"/>
                </a:cubicBezTo>
                <a:cubicBezTo>
                  <a:pt x="46939" y="260"/>
                  <a:pt x="46076" y="422"/>
                  <a:pt x="45136" y="856"/>
                </a:cubicBezTo>
                <a:cubicBezTo>
                  <a:pt x="41445" y="2583"/>
                  <a:pt x="42712" y="7525"/>
                  <a:pt x="42712" y="7525"/>
                </a:cubicBezTo>
                <a:cubicBezTo>
                  <a:pt x="42135" y="7304"/>
                  <a:pt x="41530" y="7198"/>
                  <a:pt x="40918" y="7198"/>
                </a:cubicBezTo>
                <a:cubicBezTo>
                  <a:pt x="40740" y="7198"/>
                  <a:pt x="40562" y="7207"/>
                  <a:pt x="40384" y="7224"/>
                </a:cubicBezTo>
                <a:cubicBezTo>
                  <a:pt x="37548" y="7430"/>
                  <a:pt x="37484" y="9205"/>
                  <a:pt x="37484" y="9205"/>
                </a:cubicBezTo>
                <a:cubicBezTo>
                  <a:pt x="37484" y="9205"/>
                  <a:pt x="35948" y="8675"/>
                  <a:pt x="34016" y="8675"/>
                </a:cubicBezTo>
                <a:cubicBezTo>
                  <a:pt x="32412" y="8675"/>
                  <a:pt x="30535" y="9040"/>
                  <a:pt x="29040" y="10377"/>
                </a:cubicBezTo>
                <a:cubicBezTo>
                  <a:pt x="25745" y="13308"/>
                  <a:pt x="27852" y="15827"/>
                  <a:pt x="27852" y="15827"/>
                </a:cubicBezTo>
                <a:cubicBezTo>
                  <a:pt x="27293" y="15703"/>
                  <a:pt x="26811" y="15650"/>
                  <a:pt x="26395" y="15650"/>
                </a:cubicBezTo>
                <a:cubicBezTo>
                  <a:pt x="24112" y="15650"/>
                  <a:pt x="23828" y="17237"/>
                  <a:pt x="23828" y="17237"/>
                </a:cubicBezTo>
                <a:lnTo>
                  <a:pt x="22893" y="16984"/>
                </a:lnTo>
                <a:cubicBezTo>
                  <a:pt x="24051" y="14454"/>
                  <a:pt x="21409" y="14194"/>
                  <a:pt x="20275" y="14194"/>
                </a:cubicBezTo>
                <a:cubicBezTo>
                  <a:pt x="19981" y="14194"/>
                  <a:pt x="19788" y="14211"/>
                  <a:pt x="19788" y="14211"/>
                </a:cubicBezTo>
                <a:cubicBezTo>
                  <a:pt x="19788" y="14211"/>
                  <a:pt x="23226" y="12912"/>
                  <a:pt x="21515" y="10330"/>
                </a:cubicBezTo>
                <a:cubicBezTo>
                  <a:pt x="20388" y="8628"/>
                  <a:pt x="18821" y="8185"/>
                  <a:pt x="17438" y="8185"/>
                </a:cubicBezTo>
                <a:cubicBezTo>
                  <a:pt x="16722" y="8185"/>
                  <a:pt x="16056" y="8304"/>
                  <a:pt x="15527" y="8428"/>
                </a:cubicBezTo>
                <a:cubicBezTo>
                  <a:pt x="13625" y="8856"/>
                  <a:pt x="9697" y="10963"/>
                  <a:pt x="10964" y="14607"/>
                </a:cubicBezTo>
                <a:lnTo>
                  <a:pt x="10964" y="14607"/>
                </a:lnTo>
                <a:cubicBezTo>
                  <a:pt x="10964" y="14607"/>
                  <a:pt x="10154" y="13703"/>
                  <a:pt x="8875" y="13703"/>
                </a:cubicBezTo>
                <a:cubicBezTo>
                  <a:pt x="8495" y="13703"/>
                  <a:pt x="8074" y="13783"/>
                  <a:pt x="7621" y="13989"/>
                </a:cubicBezTo>
                <a:cubicBezTo>
                  <a:pt x="5641" y="14908"/>
                  <a:pt x="6132" y="16572"/>
                  <a:pt x="7130" y="17253"/>
                </a:cubicBezTo>
                <a:cubicBezTo>
                  <a:pt x="7130" y="17253"/>
                  <a:pt x="1" y="17332"/>
                  <a:pt x="1" y="22101"/>
                </a:cubicBezTo>
                <a:lnTo>
                  <a:pt x="53073" y="22101"/>
                </a:lnTo>
                <a:lnTo>
                  <a:pt x="5305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1"/>
          <p:cNvSpPr/>
          <p:nvPr/>
        </p:nvSpPr>
        <p:spPr>
          <a:xfrm flipH="1">
            <a:off x="6950640" y="3894500"/>
            <a:ext cx="2193360" cy="1248995"/>
          </a:xfrm>
          <a:custGeom>
            <a:avLst/>
            <a:gdLst/>
            <a:ahLst/>
            <a:cxnLst/>
            <a:rect l="l" t="t" r="r" b="b"/>
            <a:pathLst>
              <a:path w="36344" h="20695" extrusionOk="0">
                <a:moveTo>
                  <a:pt x="5031" y="0"/>
                </a:moveTo>
                <a:cubicBezTo>
                  <a:pt x="4972" y="0"/>
                  <a:pt x="4911" y="1"/>
                  <a:pt x="4849" y="4"/>
                </a:cubicBezTo>
                <a:cubicBezTo>
                  <a:pt x="1031" y="162"/>
                  <a:pt x="1427" y="5089"/>
                  <a:pt x="1427" y="5089"/>
                </a:cubicBezTo>
                <a:cubicBezTo>
                  <a:pt x="1067" y="4549"/>
                  <a:pt x="739" y="4402"/>
                  <a:pt x="489" y="4402"/>
                </a:cubicBezTo>
                <a:cubicBezTo>
                  <a:pt x="189" y="4402"/>
                  <a:pt x="1" y="4614"/>
                  <a:pt x="1" y="4614"/>
                </a:cubicBezTo>
                <a:lnTo>
                  <a:pt x="1" y="20694"/>
                </a:lnTo>
                <a:lnTo>
                  <a:pt x="34775" y="20694"/>
                </a:lnTo>
                <a:cubicBezTo>
                  <a:pt x="34775" y="20694"/>
                  <a:pt x="36344" y="18667"/>
                  <a:pt x="34775" y="17225"/>
                </a:cubicBezTo>
                <a:cubicBezTo>
                  <a:pt x="34407" y="16883"/>
                  <a:pt x="33994" y="16752"/>
                  <a:pt x="33576" y="16752"/>
                </a:cubicBezTo>
                <a:cubicBezTo>
                  <a:pt x="32216" y="16752"/>
                  <a:pt x="30815" y="18144"/>
                  <a:pt x="30815" y="18144"/>
                </a:cubicBezTo>
                <a:cubicBezTo>
                  <a:pt x="30815" y="18144"/>
                  <a:pt x="35678" y="10492"/>
                  <a:pt x="29658" y="9700"/>
                </a:cubicBezTo>
                <a:cubicBezTo>
                  <a:pt x="29357" y="9660"/>
                  <a:pt x="29066" y="9641"/>
                  <a:pt x="28786" y="9641"/>
                </a:cubicBezTo>
                <a:cubicBezTo>
                  <a:pt x="23454" y="9641"/>
                  <a:pt x="21753" y="16433"/>
                  <a:pt x="21753" y="16433"/>
                </a:cubicBezTo>
                <a:cubicBezTo>
                  <a:pt x="21303" y="14632"/>
                  <a:pt x="20293" y="14254"/>
                  <a:pt x="19524" y="14254"/>
                </a:cubicBezTo>
                <a:cubicBezTo>
                  <a:pt x="18967" y="14254"/>
                  <a:pt x="18537" y="14452"/>
                  <a:pt x="18537" y="14452"/>
                </a:cubicBezTo>
                <a:cubicBezTo>
                  <a:pt x="18537" y="14452"/>
                  <a:pt x="23844" y="9763"/>
                  <a:pt x="20359" y="5470"/>
                </a:cubicBezTo>
                <a:cubicBezTo>
                  <a:pt x="19315" y="4189"/>
                  <a:pt x="18049" y="3741"/>
                  <a:pt x="16787" y="3741"/>
                </a:cubicBezTo>
                <a:cubicBezTo>
                  <a:pt x="13833" y="3741"/>
                  <a:pt x="10901" y="6198"/>
                  <a:pt x="10901" y="6198"/>
                </a:cubicBezTo>
                <a:cubicBezTo>
                  <a:pt x="10901" y="6198"/>
                  <a:pt x="11978" y="4218"/>
                  <a:pt x="10394" y="3664"/>
                </a:cubicBezTo>
                <a:cubicBezTo>
                  <a:pt x="10143" y="3574"/>
                  <a:pt x="9907" y="3536"/>
                  <a:pt x="9686" y="3536"/>
                </a:cubicBezTo>
                <a:cubicBezTo>
                  <a:pt x="8510" y="3536"/>
                  <a:pt x="7780" y="4614"/>
                  <a:pt x="7780" y="4614"/>
                </a:cubicBezTo>
                <a:cubicBezTo>
                  <a:pt x="7780" y="4614"/>
                  <a:pt x="8623" y="0"/>
                  <a:pt x="50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1"/>
          <p:cNvSpPr/>
          <p:nvPr/>
        </p:nvSpPr>
        <p:spPr>
          <a:xfrm rot="10800000">
            <a:off x="-9475" y="-16443"/>
            <a:ext cx="2648525" cy="1102895"/>
          </a:xfrm>
          <a:custGeom>
            <a:avLst/>
            <a:gdLst/>
            <a:ahLst/>
            <a:cxnLst/>
            <a:rect l="l" t="t" r="r" b="b"/>
            <a:pathLst>
              <a:path w="53074" h="22101" extrusionOk="0">
                <a:moveTo>
                  <a:pt x="53058" y="0"/>
                </a:moveTo>
                <a:cubicBezTo>
                  <a:pt x="52186" y="95"/>
                  <a:pt x="51473" y="792"/>
                  <a:pt x="51347" y="1664"/>
                </a:cubicBezTo>
                <a:cubicBezTo>
                  <a:pt x="51347" y="1664"/>
                  <a:pt x="49952" y="260"/>
                  <a:pt x="47703" y="260"/>
                </a:cubicBezTo>
                <a:cubicBezTo>
                  <a:pt x="46939" y="260"/>
                  <a:pt x="46076" y="422"/>
                  <a:pt x="45136" y="856"/>
                </a:cubicBezTo>
                <a:cubicBezTo>
                  <a:pt x="41445" y="2583"/>
                  <a:pt x="42712" y="7525"/>
                  <a:pt x="42712" y="7525"/>
                </a:cubicBezTo>
                <a:cubicBezTo>
                  <a:pt x="42135" y="7304"/>
                  <a:pt x="41530" y="7198"/>
                  <a:pt x="40918" y="7198"/>
                </a:cubicBezTo>
                <a:cubicBezTo>
                  <a:pt x="40740" y="7198"/>
                  <a:pt x="40562" y="7207"/>
                  <a:pt x="40384" y="7224"/>
                </a:cubicBezTo>
                <a:cubicBezTo>
                  <a:pt x="37548" y="7430"/>
                  <a:pt x="37484" y="9205"/>
                  <a:pt x="37484" y="9205"/>
                </a:cubicBezTo>
                <a:cubicBezTo>
                  <a:pt x="37484" y="9205"/>
                  <a:pt x="35948" y="8675"/>
                  <a:pt x="34016" y="8675"/>
                </a:cubicBezTo>
                <a:cubicBezTo>
                  <a:pt x="32412" y="8675"/>
                  <a:pt x="30535" y="9040"/>
                  <a:pt x="29040" y="10377"/>
                </a:cubicBezTo>
                <a:cubicBezTo>
                  <a:pt x="25745" y="13308"/>
                  <a:pt x="27852" y="15827"/>
                  <a:pt x="27852" y="15827"/>
                </a:cubicBezTo>
                <a:cubicBezTo>
                  <a:pt x="27293" y="15703"/>
                  <a:pt x="26811" y="15650"/>
                  <a:pt x="26395" y="15650"/>
                </a:cubicBezTo>
                <a:cubicBezTo>
                  <a:pt x="24112" y="15650"/>
                  <a:pt x="23828" y="17237"/>
                  <a:pt x="23828" y="17237"/>
                </a:cubicBezTo>
                <a:lnTo>
                  <a:pt x="22893" y="16984"/>
                </a:lnTo>
                <a:cubicBezTo>
                  <a:pt x="24051" y="14454"/>
                  <a:pt x="21409" y="14194"/>
                  <a:pt x="20275" y="14194"/>
                </a:cubicBezTo>
                <a:cubicBezTo>
                  <a:pt x="19981" y="14194"/>
                  <a:pt x="19788" y="14211"/>
                  <a:pt x="19788" y="14211"/>
                </a:cubicBezTo>
                <a:cubicBezTo>
                  <a:pt x="19788" y="14211"/>
                  <a:pt x="23226" y="12912"/>
                  <a:pt x="21515" y="10330"/>
                </a:cubicBezTo>
                <a:cubicBezTo>
                  <a:pt x="20388" y="8628"/>
                  <a:pt x="18821" y="8185"/>
                  <a:pt x="17438" y="8185"/>
                </a:cubicBezTo>
                <a:cubicBezTo>
                  <a:pt x="16722" y="8185"/>
                  <a:pt x="16056" y="8304"/>
                  <a:pt x="15527" y="8428"/>
                </a:cubicBezTo>
                <a:cubicBezTo>
                  <a:pt x="13625" y="8856"/>
                  <a:pt x="9697" y="10963"/>
                  <a:pt x="10964" y="14607"/>
                </a:cubicBezTo>
                <a:lnTo>
                  <a:pt x="10964" y="14607"/>
                </a:lnTo>
                <a:cubicBezTo>
                  <a:pt x="10964" y="14607"/>
                  <a:pt x="10154" y="13703"/>
                  <a:pt x="8875" y="13703"/>
                </a:cubicBezTo>
                <a:cubicBezTo>
                  <a:pt x="8495" y="13703"/>
                  <a:pt x="8074" y="13783"/>
                  <a:pt x="7621" y="13989"/>
                </a:cubicBezTo>
                <a:cubicBezTo>
                  <a:pt x="5641" y="14908"/>
                  <a:pt x="6132" y="16572"/>
                  <a:pt x="7130" y="17253"/>
                </a:cubicBezTo>
                <a:cubicBezTo>
                  <a:pt x="7130" y="17253"/>
                  <a:pt x="1" y="17332"/>
                  <a:pt x="1" y="22101"/>
                </a:cubicBezTo>
                <a:lnTo>
                  <a:pt x="53073" y="22101"/>
                </a:lnTo>
                <a:lnTo>
                  <a:pt x="5305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1223400" y="535000"/>
            <a:ext cx="6697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/>
          <p:nvPr/>
        </p:nvSpPr>
        <p:spPr>
          <a:xfrm flipH="1">
            <a:off x="151611" y="4705206"/>
            <a:ext cx="724590" cy="522053"/>
          </a:xfrm>
          <a:custGeom>
            <a:avLst/>
            <a:gdLst/>
            <a:ahLst/>
            <a:cxnLst/>
            <a:rect l="l" t="t" r="r" b="b"/>
            <a:pathLst>
              <a:path w="11899" h="8573" extrusionOk="0">
                <a:moveTo>
                  <a:pt x="9844" y="0"/>
                </a:moveTo>
                <a:cubicBezTo>
                  <a:pt x="7949" y="0"/>
                  <a:pt x="8381" y="2409"/>
                  <a:pt x="8381" y="2409"/>
                </a:cubicBezTo>
                <a:cubicBezTo>
                  <a:pt x="8381" y="2409"/>
                  <a:pt x="8001" y="1850"/>
                  <a:pt x="7390" y="1850"/>
                </a:cubicBezTo>
                <a:cubicBezTo>
                  <a:pt x="7274" y="1850"/>
                  <a:pt x="7150" y="1870"/>
                  <a:pt x="7019" y="1918"/>
                </a:cubicBezTo>
                <a:cubicBezTo>
                  <a:pt x="6195" y="2203"/>
                  <a:pt x="6749" y="3233"/>
                  <a:pt x="6749" y="3233"/>
                </a:cubicBezTo>
                <a:cubicBezTo>
                  <a:pt x="6749" y="3233"/>
                  <a:pt x="5225" y="1950"/>
                  <a:pt x="3686" y="1950"/>
                </a:cubicBezTo>
                <a:cubicBezTo>
                  <a:pt x="3028" y="1950"/>
                  <a:pt x="2368" y="2184"/>
                  <a:pt x="1822" y="2853"/>
                </a:cubicBezTo>
                <a:cubicBezTo>
                  <a:pt x="0" y="5087"/>
                  <a:pt x="2773" y="7542"/>
                  <a:pt x="2773" y="7542"/>
                </a:cubicBezTo>
                <a:cubicBezTo>
                  <a:pt x="2773" y="7542"/>
                  <a:pt x="2546" y="7439"/>
                  <a:pt x="2254" y="7439"/>
                </a:cubicBezTo>
                <a:cubicBezTo>
                  <a:pt x="1850" y="7439"/>
                  <a:pt x="1323" y="7636"/>
                  <a:pt x="1093" y="8572"/>
                </a:cubicBezTo>
                <a:cubicBezTo>
                  <a:pt x="1583" y="8040"/>
                  <a:pt x="2268" y="7756"/>
                  <a:pt x="2972" y="7756"/>
                </a:cubicBezTo>
                <a:cubicBezTo>
                  <a:pt x="3043" y="7756"/>
                  <a:pt x="3114" y="7758"/>
                  <a:pt x="3185" y="7764"/>
                </a:cubicBezTo>
                <a:cubicBezTo>
                  <a:pt x="3185" y="7764"/>
                  <a:pt x="2107" y="5926"/>
                  <a:pt x="3185" y="4200"/>
                </a:cubicBezTo>
                <a:cubicBezTo>
                  <a:pt x="3624" y="3500"/>
                  <a:pt x="4369" y="3291"/>
                  <a:pt x="5104" y="3291"/>
                </a:cubicBezTo>
                <a:cubicBezTo>
                  <a:pt x="6199" y="3291"/>
                  <a:pt x="7272" y="3756"/>
                  <a:pt x="7272" y="3756"/>
                </a:cubicBezTo>
                <a:cubicBezTo>
                  <a:pt x="7272" y="3756"/>
                  <a:pt x="7114" y="2805"/>
                  <a:pt x="7557" y="2568"/>
                </a:cubicBezTo>
                <a:cubicBezTo>
                  <a:pt x="7613" y="2536"/>
                  <a:pt x="7672" y="2522"/>
                  <a:pt x="7734" y="2522"/>
                </a:cubicBezTo>
                <a:cubicBezTo>
                  <a:pt x="8164" y="2522"/>
                  <a:pt x="8698" y="3202"/>
                  <a:pt x="8698" y="3202"/>
                </a:cubicBezTo>
                <a:cubicBezTo>
                  <a:pt x="8698" y="3202"/>
                  <a:pt x="9141" y="1712"/>
                  <a:pt x="9981" y="1522"/>
                </a:cubicBezTo>
                <a:cubicBezTo>
                  <a:pt x="10042" y="1508"/>
                  <a:pt x="10103" y="1501"/>
                  <a:pt x="10163" y="1501"/>
                </a:cubicBezTo>
                <a:cubicBezTo>
                  <a:pt x="10954" y="1501"/>
                  <a:pt x="11692" y="2663"/>
                  <a:pt x="11692" y="2663"/>
                </a:cubicBezTo>
                <a:cubicBezTo>
                  <a:pt x="11692" y="2663"/>
                  <a:pt x="11898" y="81"/>
                  <a:pt x="9918" y="1"/>
                </a:cubicBezTo>
                <a:cubicBezTo>
                  <a:pt x="9893" y="1"/>
                  <a:pt x="9868" y="0"/>
                  <a:pt x="98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/>
          <p:nvPr/>
        </p:nvSpPr>
        <p:spPr>
          <a:xfrm flipH="1">
            <a:off x="-398939" y="0"/>
            <a:ext cx="1578207" cy="1439473"/>
          </a:xfrm>
          <a:custGeom>
            <a:avLst/>
            <a:gdLst/>
            <a:ahLst/>
            <a:cxnLst/>
            <a:rect l="l" t="t" r="r" b="b"/>
            <a:pathLst>
              <a:path w="14925" h="13613" extrusionOk="0">
                <a:moveTo>
                  <a:pt x="7463" y="0"/>
                </a:moveTo>
                <a:cubicBezTo>
                  <a:pt x="5720" y="0"/>
                  <a:pt x="3977" y="661"/>
                  <a:pt x="2647" y="1984"/>
                </a:cubicBezTo>
                <a:cubicBezTo>
                  <a:pt x="1" y="4646"/>
                  <a:pt x="1" y="8955"/>
                  <a:pt x="2647" y="11617"/>
                </a:cubicBezTo>
                <a:cubicBezTo>
                  <a:pt x="3977" y="12947"/>
                  <a:pt x="5720" y="13613"/>
                  <a:pt x="7463" y="13613"/>
                </a:cubicBezTo>
                <a:cubicBezTo>
                  <a:pt x="9205" y="13613"/>
                  <a:pt x="10948" y="12947"/>
                  <a:pt x="12279" y="11617"/>
                </a:cubicBezTo>
                <a:cubicBezTo>
                  <a:pt x="14924" y="8955"/>
                  <a:pt x="14924" y="4646"/>
                  <a:pt x="12279" y="1984"/>
                </a:cubicBezTo>
                <a:cubicBezTo>
                  <a:pt x="10948" y="661"/>
                  <a:pt x="9205" y="0"/>
                  <a:pt x="74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2"/>
          <p:cNvSpPr/>
          <p:nvPr/>
        </p:nvSpPr>
        <p:spPr>
          <a:xfrm flipH="1">
            <a:off x="4294127" y="3096445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2"/>
          <p:cNvSpPr/>
          <p:nvPr/>
        </p:nvSpPr>
        <p:spPr>
          <a:xfrm flipH="1">
            <a:off x="7004249" y="1219902"/>
            <a:ext cx="555751" cy="355842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2"/>
          <p:cNvSpPr/>
          <p:nvPr/>
        </p:nvSpPr>
        <p:spPr>
          <a:xfrm flipH="1">
            <a:off x="1617599" y="1692181"/>
            <a:ext cx="395468" cy="355851"/>
          </a:xfrm>
          <a:custGeom>
            <a:avLst/>
            <a:gdLst/>
            <a:ahLst/>
            <a:cxnLst/>
            <a:rect l="l" t="t" r="r" b="b"/>
            <a:pathLst>
              <a:path w="1427" h="1284" extrusionOk="0">
                <a:moveTo>
                  <a:pt x="0" y="1"/>
                </a:moveTo>
                <a:lnTo>
                  <a:pt x="476" y="824"/>
                </a:lnTo>
                <a:lnTo>
                  <a:pt x="95" y="1030"/>
                </a:lnTo>
                <a:cubicBezTo>
                  <a:pt x="95" y="1030"/>
                  <a:pt x="238" y="1252"/>
                  <a:pt x="396" y="1268"/>
                </a:cubicBezTo>
                <a:lnTo>
                  <a:pt x="602" y="935"/>
                </a:lnTo>
                <a:lnTo>
                  <a:pt x="1426" y="1284"/>
                </a:lnTo>
                <a:cubicBezTo>
                  <a:pt x="1315" y="1046"/>
                  <a:pt x="1125" y="872"/>
                  <a:pt x="887" y="809"/>
                </a:cubicBezTo>
                <a:lnTo>
                  <a:pt x="967" y="587"/>
                </a:lnTo>
                <a:cubicBezTo>
                  <a:pt x="967" y="587"/>
                  <a:pt x="930" y="577"/>
                  <a:pt x="883" y="577"/>
                </a:cubicBezTo>
                <a:cubicBezTo>
                  <a:pt x="829" y="577"/>
                  <a:pt x="763" y="590"/>
                  <a:pt x="729" y="650"/>
                </a:cubicBezTo>
                <a:cubicBezTo>
                  <a:pt x="729" y="650"/>
                  <a:pt x="491" y="80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2"/>
          <p:cNvGrpSpPr/>
          <p:nvPr/>
        </p:nvGrpSpPr>
        <p:grpSpPr>
          <a:xfrm flipH="1">
            <a:off x="8065269" y="68337"/>
            <a:ext cx="1160359" cy="1724372"/>
            <a:chOff x="734550" y="2051650"/>
            <a:chExt cx="341825" cy="507975"/>
          </a:xfrm>
        </p:grpSpPr>
        <p:sp>
          <p:nvSpPr>
            <p:cNvPr id="276" name="Google Shape;276;p22"/>
            <p:cNvSpPr/>
            <p:nvPr/>
          </p:nvSpPr>
          <p:spPr>
            <a:xfrm>
              <a:off x="741075" y="2051650"/>
              <a:ext cx="335300" cy="239300"/>
            </a:xfrm>
            <a:custGeom>
              <a:avLst/>
              <a:gdLst/>
              <a:ahLst/>
              <a:cxnLst/>
              <a:rect l="l" t="t" r="r" b="b"/>
              <a:pathLst>
                <a:path w="13412" h="9572" extrusionOk="0">
                  <a:moveTo>
                    <a:pt x="3730" y="1"/>
                  </a:moveTo>
                  <a:cubicBezTo>
                    <a:pt x="0" y="1"/>
                    <a:pt x="72" y="4311"/>
                    <a:pt x="72" y="4311"/>
                  </a:cubicBezTo>
                  <a:lnTo>
                    <a:pt x="2211" y="3915"/>
                  </a:lnTo>
                  <a:lnTo>
                    <a:pt x="849" y="3678"/>
                  </a:lnTo>
                  <a:cubicBezTo>
                    <a:pt x="849" y="3678"/>
                    <a:pt x="1197" y="3335"/>
                    <a:pt x="2566" y="3335"/>
                  </a:cubicBezTo>
                  <a:cubicBezTo>
                    <a:pt x="3419" y="3335"/>
                    <a:pt x="4667" y="3468"/>
                    <a:pt x="6473" y="3900"/>
                  </a:cubicBezTo>
                  <a:cubicBezTo>
                    <a:pt x="10667" y="4916"/>
                    <a:pt x="12646" y="9572"/>
                    <a:pt x="12891" y="9572"/>
                  </a:cubicBezTo>
                  <a:cubicBezTo>
                    <a:pt x="12921" y="9572"/>
                    <a:pt x="12925" y="9502"/>
                    <a:pt x="12905" y="9349"/>
                  </a:cubicBezTo>
                  <a:cubicBezTo>
                    <a:pt x="12715" y="7955"/>
                    <a:pt x="13412" y="5975"/>
                    <a:pt x="13269" y="5737"/>
                  </a:cubicBezTo>
                  <a:cubicBezTo>
                    <a:pt x="13111" y="5500"/>
                    <a:pt x="11099" y="5294"/>
                    <a:pt x="11130" y="4866"/>
                  </a:cubicBezTo>
                  <a:cubicBezTo>
                    <a:pt x="11148" y="4702"/>
                    <a:pt x="11454" y="4651"/>
                    <a:pt x="11833" y="4651"/>
                  </a:cubicBezTo>
                  <a:cubicBezTo>
                    <a:pt x="12483" y="4651"/>
                    <a:pt x="13348" y="4803"/>
                    <a:pt x="13348" y="4803"/>
                  </a:cubicBezTo>
                  <a:cubicBezTo>
                    <a:pt x="13348" y="4803"/>
                    <a:pt x="12556" y="2791"/>
                    <a:pt x="11891" y="2236"/>
                  </a:cubicBezTo>
                  <a:cubicBezTo>
                    <a:pt x="11806" y="2163"/>
                    <a:pt x="11690" y="2132"/>
                    <a:pt x="11553" y="2132"/>
                  </a:cubicBezTo>
                  <a:cubicBezTo>
                    <a:pt x="10684" y="2132"/>
                    <a:pt x="8932" y="3386"/>
                    <a:pt x="8348" y="3386"/>
                  </a:cubicBezTo>
                  <a:cubicBezTo>
                    <a:pt x="8301" y="3386"/>
                    <a:pt x="8262" y="3378"/>
                    <a:pt x="8231" y="3361"/>
                  </a:cubicBezTo>
                  <a:cubicBezTo>
                    <a:pt x="7772" y="3092"/>
                    <a:pt x="10909" y="1571"/>
                    <a:pt x="10909" y="1571"/>
                  </a:cubicBezTo>
                  <a:cubicBezTo>
                    <a:pt x="10909" y="1571"/>
                    <a:pt x="8279" y="652"/>
                    <a:pt x="7249" y="541"/>
                  </a:cubicBezTo>
                  <a:cubicBezTo>
                    <a:pt x="7228" y="539"/>
                    <a:pt x="7207" y="538"/>
                    <a:pt x="7186" y="538"/>
                  </a:cubicBezTo>
                  <a:cubicBezTo>
                    <a:pt x="6225" y="538"/>
                    <a:pt x="5001" y="2482"/>
                    <a:pt x="4355" y="2482"/>
                  </a:cubicBezTo>
                  <a:cubicBezTo>
                    <a:pt x="4314" y="2482"/>
                    <a:pt x="4275" y="2475"/>
                    <a:pt x="4239" y="2458"/>
                  </a:cubicBezTo>
                  <a:cubicBezTo>
                    <a:pt x="3605" y="2173"/>
                    <a:pt x="6393" y="240"/>
                    <a:pt x="6393" y="240"/>
                  </a:cubicBezTo>
                  <a:cubicBezTo>
                    <a:pt x="6393" y="240"/>
                    <a:pt x="6193" y="140"/>
                    <a:pt x="5603" y="140"/>
                  </a:cubicBezTo>
                  <a:cubicBezTo>
                    <a:pt x="5530" y="140"/>
                    <a:pt x="5450" y="141"/>
                    <a:pt x="5364" y="145"/>
                  </a:cubicBezTo>
                  <a:cubicBezTo>
                    <a:pt x="4578" y="176"/>
                    <a:pt x="3402" y="2126"/>
                    <a:pt x="3121" y="2126"/>
                  </a:cubicBezTo>
                  <a:cubicBezTo>
                    <a:pt x="3118" y="2126"/>
                    <a:pt x="3116" y="2125"/>
                    <a:pt x="3114" y="2125"/>
                  </a:cubicBezTo>
                  <a:cubicBezTo>
                    <a:pt x="2845" y="2109"/>
                    <a:pt x="4318" y="34"/>
                    <a:pt x="4318" y="34"/>
                  </a:cubicBezTo>
                  <a:cubicBezTo>
                    <a:pt x="4112" y="11"/>
                    <a:pt x="3916" y="1"/>
                    <a:pt x="3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734550" y="2149000"/>
              <a:ext cx="187750" cy="410625"/>
            </a:xfrm>
            <a:custGeom>
              <a:avLst/>
              <a:gdLst/>
              <a:ahLst/>
              <a:cxnLst/>
              <a:rect l="l" t="t" r="r" b="b"/>
              <a:pathLst>
                <a:path w="7510" h="16425" extrusionOk="0">
                  <a:moveTo>
                    <a:pt x="1972" y="0"/>
                  </a:moveTo>
                  <a:cubicBezTo>
                    <a:pt x="1141" y="0"/>
                    <a:pt x="349" y="148"/>
                    <a:pt x="349" y="148"/>
                  </a:cubicBezTo>
                  <a:cubicBezTo>
                    <a:pt x="349" y="148"/>
                    <a:pt x="1" y="1764"/>
                    <a:pt x="2424" y="5344"/>
                  </a:cubicBezTo>
                  <a:cubicBezTo>
                    <a:pt x="4794" y="8867"/>
                    <a:pt x="3451" y="16425"/>
                    <a:pt x="4087" y="16425"/>
                  </a:cubicBezTo>
                  <a:cubicBezTo>
                    <a:pt x="4097" y="16425"/>
                    <a:pt x="4108" y="16423"/>
                    <a:pt x="4120" y="16418"/>
                  </a:cubicBezTo>
                  <a:cubicBezTo>
                    <a:pt x="4817" y="16149"/>
                    <a:pt x="6528" y="13725"/>
                    <a:pt x="6860" y="11998"/>
                  </a:cubicBezTo>
                  <a:cubicBezTo>
                    <a:pt x="7177" y="10256"/>
                    <a:pt x="3945" y="9828"/>
                    <a:pt x="4452" y="8576"/>
                  </a:cubicBezTo>
                  <a:cubicBezTo>
                    <a:pt x="4515" y="8423"/>
                    <a:pt x="4603" y="8358"/>
                    <a:pt x="4709" y="8358"/>
                  </a:cubicBezTo>
                  <a:cubicBezTo>
                    <a:pt x="5368" y="8358"/>
                    <a:pt x="6733" y="10885"/>
                    <a:pt x="7175" y="10885"/>
                  </a:cubicBezTo>
                  <a:cubicBezTo>
                    <a:pt x="7239" y="10885"/>
                    <a:pt x="7283" y="10833"/>
                    <a:pt x="7304" y="10715"/>
                  </a:cubicBezTo>
                  <a:cubicBezTo>
                    <a:pt x="7510" y="9638"/>
                    <a:pt x="6955" y="6897"/>
                    <a:pt x="6575" y="6216"/>
                  </a:cubicBezTo>
                  <a:cubicBezTo>
                    <a:pt x="6195" y="5519"/>
                    <a:pt x="3058" y="4552"/>
                    <a:pt x="3011" y="4045"/>
                  </a:cubicBezTo>
                  <a:cubicBezTo>
                    <a:pt x="3001" y="3972"/>
                    <a:pt x="3063" y="3940"/>
                    <a:pt x="3174" y="3940"/>
                  </a:cubicBezTo>
                  <a:cubicBezTo>
                    <a:pt x="3828" y="3940"/>
                    <a:pt x="6211" y="5028"/>
                    <a:pt x="6211" y="5028"/>
                  </a:cubicBezTo>
                  <a:cubicBezTo>
                    <a:pt x="6005" y="4537"/>
                    <a:pt x="5862" y="4030"/>
                    <a:pt x="5783" y="3507"/>
                  </a:cubicBezTo>
                  <a:cubicBezTo>
                    <a:pt x="5577" y="2461"/>
                    <a:pt x="3185" y="2968"/>
                    <a:pt x="3106" y="2556"/>
                  </a:cubicBezTo>
                  <a:cubicBezTo>
                    <a:pt x="3066" y="2383"/>
                    <a:pt x="3447" y="2333"/>
                    <a:pt x="3902" y="2333"/>
                  </a:cubicBezTo>
                  <a:cubicBezTo>
                    <a:pt x="4533" y="2333"/>
                    <a:pt x="5308" y="2429"/>
                    <a:pt x="5308" y="2429"/>
                  </a:cubicBezTo>
                  <a:cubicBezTo>
                    <a:pt x="5308" y="2429"/>
                    <a:pt x="4389" y="1004"/>
                    <a:pt x="3565" y="354"/>
                  </a:cubicBezTo>
                  <a:cubicBezTo>
                    <a:pt x="3210" y="80"/>
                    <a:pt x="2581" y="0"/>
                    <a:pt x="1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758700" y="2118950"/>
              <a:ext cx="236475" cy="253100"/>
            </a:xfrm>
            <a:custGeom>
              <a:avLst/>
              <a:gdLst/>
              <a:ahLst/>
              <a:cxnLst/>
              <a:rect l="l" t="t" r="r" b="b"/>
              <a:pathLst>
                <a:path w="9459" h="10124" extrusionOk="0">
                  <a:moveTo>
                    <a:pt x="1992" y="1"/>
                  </a:moveTo>
                  <a:cubicBezTo>
                    <a:pt x="638" y="1"/>
                    <a:pt x="1" y="986"/>
                    <a:pt x="1" y="986"/>
                  </a:cubicBezTo>
                  <a:cubicBezTo>
                    <a:pt x="1" y="986"/>
                    <a:pt x="2615" y="2602"/>
                    <a:pt x="4199" y="4091"/>
                  </a:cubicBezTo>
                  <a:cubicBezTo>
                    <a:pt x="5685" y="5501"/>
                    <a:pt x="7398" y="10124"/>
                    <a:pt x="8153" y="10124"/>
                  </a:cubicBezTo>
                  <a:cubicBezTo>
                    <a:pt x="8196" y="10124"/>
                    <a:pt x="8235" y="10110"/>
                    <a:pt x="8271" y="10079"/>
                  </a:cubicBezTo>
                  <a:cubicBezTo>
                    <a:pt x="8936" y="9525"/>
                    <a:pt x="9459" y="6752"/>
                    <a:pt x="8825" y="5992"/>
                  </a:cubicBezTo>
                  <a:cubicBezTo>
                    <a:pt x="8192" y="5232"/>
                    <a:pt x="6465" y="5723"/>
                    <a:pt x="6290" y="5390"/>
                  </a:cubicBezTo>
                  <a:cubicBezTo>
                    <a:pt x="6183" y="5201"/>
                    <a:pt x="6937" y="5160"/>
                    <a:pt x="7610" y="5160"/>
                  </a:cubicBezTo>
                  <a:cubicBezTo>
                    <a:pt x="8123" y="5160"/>
                    <a:pt x="8588" y="5184"/>
                    <a:pt x="8588" y="5184"/>
                  </a:cubicBezTo>
                  <a:cubicBezTo>
                    <a:pt x="8588" y="5184"/>
                    <a:pt x="7732" y="3616"/>
                    <a:pt x="6988" y="3235"/>
                  </a:cubicBezTo>
                  <a:cubicBezTo>
                    <a:pt x="6227" y="2839"/>
                    <a:pt x="4041" y="3220"/>
                    <a:pt x="3993" y="2839"/>
                  </a:cubicBezTo>
                  <a:cubicBezTo>
                    <a:pt x="3943" y="2535"/>
                    <a:pt x="5504" y="2505"/>
                    <a:pt x="6131" y="2505"/>
                  </a:cubicBezTo>
                  <a:cubicBezTo>
                    <a:pt x="6287" y="2505"/>
                    <a:pt x="6386" y="2507"/>
                    <a:pt x="6386" y="2507"/>
                  </a:cubicBezTo>
                  <a:cubicBezTo>
                    <a:pt x="6386" y="2507"/>
                    <a:pt x="6021" y="2237"/>
                    <a:pt x="5324" y="1730"/>
                  </a:cubicBezTo>
                  <a:cubicBezTo>
                    <a:pt x="5200" y="1643"/>
                    <a:pt x="5059" y="1608"/>
                    <a:pt x="4911" y="1608"/>
                  </a:cubicBezTo>
                  <a:cubicBezTo>
                    <a:pt x="4336" y="1608"/>
                    <a:pt x="3654" y="2129"/>
                    <a:pt x="3432" y="2129"/>
                  </a:cubicBezTo>
                  <a:cubicBezTo>
                    <a:pt x="3389" y="2129"/>
                    <a:pt x="3364" y="2109"/>
                    <a:pt x="3360" y="2063"/>
                  </a:cubicBezTo>
                  <a:cubicBezTo>
                    <a:pt x="3328" y="1730"/>
                    <a:pt x="4912" y="1239"/>
                    <a:pt x="4912" y="1239"/>
                  </a:cubicBezTo>
                  <a:cubicBezTo>
                    <a:pt x="3710" y="302"/>
                    <a:pt x="2741" y="1"/>
                    <a:pt x="19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2"/>
          <p:cNvSpPr/>
          <p:nvPr/>
        </p:nvSpPr>
        <p:spPr>
          <a:xfrm flipH="1">
            <a:off x="-74600" y="203550"/>
            <a:ext cx="2872380" cy="662903"/>
          </a:xfrm>
          <a:custGeom>
            <a:avLst/>
            <a:gdLst/>
            <a:ahLst/>
            <a:cxnLst/>
            <a:rect l="l" t="t" r="r" b="b"/>
            <a:pathLst>
              <a:path w="24161" h="5576" extrusionOk="0">
                <a:moveTo>
                  <a:pt x="3253" y="0"/>
                </a:moveTo>
                <a:cubicBezTo>
                  <a:pt x="2984" y="0"/>
                  <a:pt x="2733" y="49"/>
                  <a:pt x="2504" y="157"/>
                </a:cubicBezTo>
                <a:cubicBezTo>
                  <a:pt x="0" y="1346"/>
                  <a:pt x="2108" y="5576"/>
                  <a:pt x="2108" y="5576"/>
                </a:cubicBezTo>
                <a:lnTo>
                  <a:pt x="24160" y="5576"/>
                </a:lnTo>
                <a:lnTo>
                  <a:pt x="20326" y="4910"/>
                </a:lnTo>
                <a:cubicBezTo>
                  <a:pt x="20326" y="4910"/>
                  <a:pt x="20073" y="3199"/>
                  <a:pt x="19012" y="2930"/>
                </a:cubicBezTo>
                <a:cubicBezTo>
                  <a:pt x="18943" y="2913"/>
                  <a:pt x="18875" y="2906"/>
                  <a:pt x="18808" y="2906"/>
                </a:cubicBezTo>
                <a:cubicBezTo>
                  <a:pt x="17835" y="2906"/>
                  <a:pt x="17031" y="4514"/>
                  <a:pt x="17031" y="4514"/>
                </a:cubicBezTo>
                <a:cubicBezTo>
                  <a:pt x="17031" y="4514"/>
                  <a:pt x="16508" y="3072"/>
                  <a:pt x="15843" y="3072"/>
                </a:cubicBezTo>
                <a:cubicBezTo>
                  <a:pt x="15178" y="3072"/>
                  <a:pt x="14655" y="4657"/>
                  <a:pt x="14655" y="4657"/>
                </a:cubicBezTo>
                <a:cubicBezTo>
                  <a:pt x="14655" y="4657"/>
                  <a:pt x="13392" y="3298"/>
                  <a:pt x="11997" y="3298"/>
                </a:cubicBezTo>
                <a:cubicBezTo>
                  <a:pt x="11886" y="3298"/>
                  <a:pt x="11773" y="3307"/>
                  <a:pt x="11661" y="3326"/>
                </a:cubicBezTo>
                <a:cubicBezTo>
                  <a:pt x="10251" y="3548"/>
                  <a:pt x="10298" y="4910"/>
                  <a:pt x="10298" y="4910"/>
                </a:cubicBezTo>
                <a:cubicBezTo>
                  <a:pt x="10298" y="4910"/>
                  <a:pt x="5938" y="0"/>
                  <a:pt x="32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2"/>
          <p:cNvSpPr/>
          <p:nvPr/>
        </p:nvSpPr>
        <p:spPr>
          <a:xfrm flipH="1">
            <a:off x="-355670" y="4419850"/>
            <a:ext cx="3434520" cy="723669"/>
          </a:xfrm>
          <a:custGeom>
            <a:avLst/>
            <a:gdLst/>
            <a:ahLst/>
            <a:cxnLst/>
            <a:rect l="l" t="t" r="r" b="b"/>
            <a:pathLst>
              <a:path w="25064" h="5281" extrusionOk="0">
                <a:moveTo>
                  <a:pt x="9628" y="1"/>
                </a:moveTo>
                <a:cubicBezTo>
                  <a:pt x="8350" y="1"/>
                  <a:pt x="7652" y="1605"/>
                  <a:pt x="7652" y="1605"/>
                </a:cubicBezTo>
                <a:cubicBezTo>
                  <a:pt x="7652" y="1605"/>
                  <a:pt x="7311" y="1130"/>
                  <a:pt x="6769" y="1130"/>
                </a:cubicBezTo>
                <a:cubicBezTo>
                  <a:pt x="6692" y="1130"/>
                  <a:pt x="6611" y="1140"/>
                  <a:pt x="6527" y="1161"/>
                </a:cubicBezTo>
                <a:cubicBezTo>
                  <a:pt x="5858" y="1317"/>
                  <a:pt x="6121" y="2542"/>
                  <a:pt x="6776" y="2631"/>
                </a:cubicBezTo>
                <a:lnTo>
                  <a:pt x="6776" y="2631"/>
                </a:lnTo>
                <a:cubicBezTo>
                  <a:pt x="6753" y="2629"/>
                  <a:pt x="6720" y="2627"/>
                  <a:pt x="6681" y="2627"/>
                </a:cubicBezTo>
                <a:cubicBezTo>
                  <a:pt x="6434" y="2627"/>
                  <a:pt x="5936" y="2700"/>
                  <a:pt x="6020" y="3300"/>
                </a:cubicBezTo>
                <a:cubicBezTo>
                  <a:pt x="6020" y="3300"/>
                  <a:pt x="5275" y="2921"/>
                  <a:pt x="4725" y="2921"/>
                </a:cubicBezTo>
                <a:cubicBezTo>
                  <a:pt x="4405" y="2921"/>
                  <a:pt x="4151" y="3050"/>
                  <a:pt x="4151" y="3458"/>
                </a:cubicBezTo>
                <a:cubicBezTo>
                  <a:pt x="4151" y="5106"/>
                  <a:pt x="1553" y="4647"/>
                  <a:pt x="539" y="4963"/>
                </a:cubicBezTo>
                <a:cubicBezTo>
                  <a:pt x="0" y="5106"/>
                  <a:pt x="444" y="5264"/>
                  <a:pt x="444" y="5264"/>
                </a:cubicBezTo>
                <a:lnTo>
                  <a:pt x="4547" y="5280"/>
                </a:lnTo>
                <a:lnTo>
                  <a:pt x="25063" y="5280"/>
                </a:lnTo>
                <a:cubicBezTo>
                  <a:pt x="25063" y="5280"/>
                  <a:pt x="24628" y="4242"/>
                  <a:pt x="23696" y="4242"/>
                </a:cubicBezTo>
                <a:cubicBezTo>
                  <a:pt x="23560" y="4242"/>
                  <a:pt x="23414" y="4264"/>
                  <a:pt x="23257" y="4314"/>
                </a:cubicBezTo>
                <a:cubicBezTo>
                  <a:pt x="23167" y="4343"/>
                  <a:pt x="23096" y="4356"/>
                  <a:pt x="23040" y="4356"/>
                </a:cubicBezTo>
                <a:cubicBezTo>
                  <a:pt x="22321" y="4356"/>
                  <a:pt x="24071" y="2175"/>
                  <a:pt x="21514" y="2175"/>
                </a:cubicBezTo>
                <a:cubicBezTo>
                  <a:pt x="20485" y="2175"/>
                  <a:pt x="20104" y="2682"/>
                  <a:pt x="20057" y="3300"/>
                </a:cubicBezTo>
                <a:cubicBezTo>
                  <a:pt x="20057" y="3300"/>
                  <a:pt x="20021" y="3292"/>
                  <a:pt x="19966" y="3292"/>
                </a:cubicBezTo>
                <a:cubicBezTo>
                  <a:pt x="19782" y="3292"/>
                  <a:pt x="19387" y="3386"/>
                  <a:pt x="19423" y="4203"/>
                </a:cubicBezTo>
                <a:cubicBezTo>
                  <a:pt x="19423" y="4203"/>
                  <a:pt x="18856" y="3636"/>
                  <a:pt x="18373" y="3636"/>
                </a:cubicBezTo>
                <a:cubicBezTo>
                  <a:pt x="18268" y="3636"/>
                  <a:pt x="18167" y="3663"/>
                  <a:pt x="18077" y="3728"/>
                </a:cubicBezTo>
                <a:cubicBezTo>
                  <a:pt x="17600" y="4070"/>
                  <a:pt x="17124" y="4943"/>
                  <a:pt x="16228" y="4943"/>
                </a:cubicBezTo>
                <a:cubicBezTo>
                  <a:pt x="16170" y="4943"/>
                  <a:pt x="16110" y="4939"/>
                  <a:pt x="16049" y="4932"/>
                </a:cubicBezTo>
                <a:cubicBezTo>
                  <a:pt x="15194" y="4838"/>
                  <a:pt x="14779" y="3867"/>
                  <a:pt x="14404" y="3867"/>
                </a:cubicBezTo>
                <a:cubicBezTo>
                  <a:pt x="14334" y="3867"/>
                  <a:pt x="14265" y="3901"/>
                  <a:pt x="14195" y="3981"/>
                </a:cubicBezTo>
                <a:cubicBezTo>
                  <a:pt x="14195" y="3981"/>
                  <a:pt x="13851" y="3680"/>
                  <a:pt x="13535" y="3680"/>
                </a:cubicBezTo>
                <a:cubicBezTo>
                  <a:pt x="13468" y="3680"/>
                  <a:pt x="13401" y="3694"/>
                  <a:pt x="13340" y="3728"/>
                </a:cubicBezTo>
                <a:cubicBezTo>
                  <a:pt x="13323" y="3738"/>
                  <a:pt x="13308" y="3743"/>
                  <a:pt x="13295" y="3743"/>
                </a:cubicBezTo>
                <a:cubicBezTo>
                  <a:pt x="13065" y="3743"/>
                  <a:pt x="13429" y="2166"/>
                  <a:pt x="12614" y="2166"/>
                </a:cubicBezTo>
                <a:cubicBezTo>
                  <a:pt x="12578" y="2166"/>
                  <a:pt x="12540" y="2169"/>
                  <a:pt x="12500" y="2175"/>
                </a:cubicBezTo>
                <a:cubicBezTo>
                  <a:pt x="11486" y="2349"/>
                  <a:pt x="11534" y="3411"/>
                  <a:pt x="11534" y="3411"/>
                </a:cubicBezTo>
                <a:cubicBezTo>
                  <a:pt x="11534" y="3411"/>
                  <a:pt x="11486" y="2460"/>
                  <a:pt x="11201" y="2397"/>
                </a:cubicBezTo>
                <a:cubicBezTo>
                  <a:pt x="10916" y="2349"/>
                  <a:pt x="11819" y="654"/>
                  <a:pt x="10187" y="100"/>
                </a:cubicBezTo>
                <a:cubicBezTo>
                  <a:pt x="9990" y="31"/>
                  <a:pt x="9803" y="1"/>
                  <a:pt x="96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2"/>
          <p:cNvGrpSpPr/>
          <p:nvPr/>
        </p:nvGrpSpPr>
        <p:grpSpPr>
          <a:xfrm>
            <a:off x="5706898" y="3803686"/>
            <a:ext cx="3456623" cy="1439402"/>
            <a:chOff x="5345149" y="3561586"/>
            <a:chExt cx="3798904" cy="1581934"/>
          </a:xfrm>
        </p:grpSpPr>
        <p:sp>
          <p:nvSpPr>
            <p:cNvPr id="282" name="Google Shape;282;p22"/>
            <p:cNvSpPr/>
            <p:nvPr/>
          </p:nvSpPr>
          <p:spPr>
            <a:xfrm>
              <a:off x="5345149" y="3561586"/>
              <a:ext cx="3798904" cy="1581934"/>
            </a:xfrm>
            <a:custGeom>
              <a:avLst/>
              <a:gdLst/>
              <a:ahLst/>
              <a:cxnLst/>
              <a:rect l="l" t="t" r="r" b="b"/>
              <a:pathLst>
                <a:path w="53074" h="22101" extrusionOk="0">
                  <a:moveTo>
                    <a:pt x="53058" y="0"/>
                  </a:moveTo>
                  <a:cubicBezTo>
                    <a:pt x="52186" y="95"/>
                    <a:pt x="51473" y="792"/>
                    <a:pt x="51347" y="1664"/>
                  </a:cubicBezTo>
                  <a:cubicBezTo>
                    <a:pt x="51347" y="1664"/>
                    <a:pt x="49952" y="260"/>
                    <a:pt x="47703" y="260"/>
                  </a:cubicBezTo>
                  <a:cubicBezTo>
                    <a:pt x="46939" y="260"/>
                    <a:pt x="46076" y="422"/>
                    <a:pt x="45136" y="856"/>
                  </a:cubicBezTo>
                  <a:cubicBezTo>
                    <a:pt x="41445" y="2583"/>
                    <a:pt x="42712" y="7525"/>
                    <a:pt x="42712" y="7525"/>
                  </a:cubicBezTo>
                  <a:cubicBezTo>
                    <a:pt x="42135" y="7304"/>
                    <a:pt x="41530" y="7198"/>
                    <a:pt x="40918" y="7198"/>
                  </a:cubicBezTo>
                  <a:cubicBezTo>
                    <a:pt x="40740" y="7198"/>
                    <a:pt x="40562" y="7207"/>
                    <a:pt x="40384" y="7224"/>
                  </a:cubicBezTo>
                  <a:cubicBezTo>
                    <a:pt x="37548" y="7430"/>
                    <a:pt x="37484" y="9205"/>
                    <a:pt x="37484" y="9205"/>
                  </a:cubicBezTo>
                  <a:cubicBezTo>
                    <a:pt x="37484" y="9205"/>
                    <a:pt x="35948" y="8675"/>
                    <a:pt x="34016" y="8675"/>
                  </a:cubicBezTo>
                  <a:cubicBezTo>
                    <a:pt x="32412" y="8675"/>
                    <a:pt x="30535" y="9040"/>
                    <a:pt x="29040" y="10377"/>
                  </a:cubicBezTo>
                  <a:cubicBezTo>
                    <a:pt x="25745" y="13308"/>
                    <a:pt x="27852" y="15827"/>
                    <a:pt x="27852" y="15827"/>
                  </a:cubicBezTo>
                  <a:cubicBezTo>
                    <a:pt x="27293" y="15703"/>
                    <a:pt x="26811" y="15650"/>
                    <a:pt x="26395" y="15650"/>
                  </a:cubicBezTo>
                  <a:cubicBezTo>
                    <a:pt x="24112" y="15650"/>
                    <a:pt x="23828" y="17237"/>
                    <a:pt x="23828" y="17237"/>
                  </a:cubicBezTo>
                  <a:lnTo>
                    <a:pt x="22893" y="16984"/>
                  </a:lnTo>
                  <a:cubicBezTo>
                    <a:pt x="24051" y="14454"/>
                    <a:pt x="21409" y="14194"/>
                    <a:pt x="20275" y="14194"/>
                  </a:cubicBezTo>
                  <a:cubicBezTo>
                    <a:pt x="19981" y="14194"/>
                    <a:pt x="19788" y="14211"/>
                    <a:pt x="19788" y="14211"/>
                  </a:cubicBezTo>
                  <a:cubicBezTo>
                    <a:pt x="19788" y="14211"/>
                    <a:pt x="23226" y="12912"/>
                    <a:pt x="21515" y="10330"/>
                  </a:cubicBezTo>
                  <a:cubicBezTo>
                    <a:pt x="20388" y="8628"/>
                    <a:pt x="18821" y="8185"/>
                    <a:pt x="17438" y="8185"/>
                  </a:cubicBezTo>
                  <a:cubicBezTo>
                    <a:pt x="16722" y="8185"/>
                    <a:pt x="16056" y="8304"/>
                    <a:pt x="15527" y="8428"/>
                  </a:cubicBezTo>
                  <a:cubicBezTo>
                    <a:pt x="13625" y="8856"/>
                    <a:pt x="9697" y="10963"/>
                    <a:pt x="10964" y="14607"/>
                  </a:cubicBezTo>
                  <a:lnTo>
                    <a:pt x="10964" y="14607"/>
                  </a:lnTo>
                  <a:cubicBezTo>
                    <a:pt x="10964" y="14607"/>
                    <a:pt x="10154" y="13703"/>
                    <a:pt x="8875" y="13703"/>
                  </a:cubicBezTo>
                  <a:cubicBezTo>
                    <a:pt x="8495" y="13703"/>
                    <a:pt x="8074" y="13783"/>
                    <a:pt x="7621" y="13989"/>
                  </a:cubicBezTo>
                  <a:cubicBezTo>
                    <a:pt x="5641" y="14908"/>
                    <a:pt x="6132" y="16572"/>
                    <a:pt x="7130" y="17253"/>
                  </a:cubicBezTo>
                  <a:cubicBezTo>
                    <a:pt x="7130" y="17253"/>
                    <a:pt x="1" y="17332"/>
                    <a:pt x="1" y="22101"/>
                  </a:cubicBezTo>
                  <a:lnTo>
                    <a:pt x="53073" y="22101"/>
                  </a:lnTo>
                  <a:lnTo>
                    <a:pt x="530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8359057" y="4098269"/>
              <a:ext cx="705789" cy="508567"/>
            </a:xfrm>
            <a:custGeom>
              <a:avLst/>
              <a:gdLst/>
              <a:ahLst/>
              <a:cxnLst/>
              <a:rect l="l" t="t" r="r" b="b"/>
              <a:pathLst>
                <a:path w="11899" h="8574" extrusionOk="0">
                  <a:moveTo>
                    <a:pt x="9826" y="0"/>
                  </a:moveTo>
                  <a:cubicBezTo>
                    <a:pt x="7951" y="0"/>
                    <a:pt x="8381" y="2410"/>
                    <a:pt x="8381" y="2410"/>
                  </a:cubicBezTo>
                  <a:cubicBezTo>
                    <a:pt x="8381" y="2410"/>
                    <a:pt x="7994" y="1842"/>
                    <a:pt x="7375" y="1842"/>
                  </a:cubicBezTo>
                  <a:cubicBezTo>
                    <a:pt x="7263" y="1842"/>
                    <a:pt x="7144" y="1860"/>
                    <a:pt x="7019" y="1903"/>
                  </a:cubicBezTo>
                  <a:cubicBezTo>
                    <a:pt x="6195" y="2204"/>
                    <a:pt x="6765" y="3234"/>
                    <a:pt x="6765" y="3234"/>
                  </a:cubicBezTo>
                  <a:cubicBezTo>
                    <a:pt x="6765" y="3234"/>
                    <a:pt x="5233" y="1951"/>
                    <a:pt x="3689" y="1951"/>
                  </a:cubicBezTo>
                  <a:cubicBezTo>
                    <a:pt x="3030" y="1951"/>
                    <a:pt x="2368" y="2185"/>
                    <a:pt x="1822" y="2854"/>
                  </a:cubicBezTo>
                  <a:cubicBezTo>
                    <a:pt x="0" y="5088"/>
                    <a:pt x="2773" y="7528"/>
                    <a:pt x="2773" y="7528"/>
                  </a:cubicBezTo>
                  <a:cubicBezTo>
                    <a:pt x="2773" y="7528"/>
                    <a:pt x="2556" y="7430"/>
                    <a:pt x="2272" y="7430"/>
                  </a:cubicBezTo>
                  <a:cubicBezTo>
                    <a:pt x="1870" y="7430"/>
                    <a:pt x="1335" y="7626"/>
                    <a:pt x="1094" y="8573"/>
                  </a:cubicBezTo>
                  <a:cubicBezTo>
                    <a:pt x="1575" y="8049"/>
                    <a:pt x="2247" y="7753"/>
                    <a:pt x="2951" y="7753"/>
                  </a:cubicBezTo>
                  <a:cubicBezTo>
                    <a:pt x="3034" y="7753"/>
                    <a:pt x="3117" y="7757"/>
                    <a:pt x="3201" y="7765"/>
                  </a:cubicBezTo>
                  <a:cubicBezTo>
                    <a:pt x="3201" y="7765"/>
                    <a:pt x="2123" y="5927"/>
                    <a:pt x="3201" y="4201"/>
                  </a:cubicBezTo>
                  <a:cubicBezTo>
                    <a:pt x="3636" y="3496"/>
                    <a:pt x="4385" y="3286"/>
                    <a:pt x="5123" y="3286"/>
                  </a:cubicBezTo>
                  <a:cubicBezTo>
                    <a:pt x="6210" y="3286"/>
                    <a:pt x="7272" y="3741"/>
                    <a:pt x="7272" y="3741"/>
                  </a:cubicBezTo>
                  <a:cubicBezTo>
                    <a:pt x="7272" y="3741"/>
                    <a:pt x="7114" y="2806"/>
                    <a:pt x="7557" y="2553"/>
                  </a:cubicBezTo>
                  <a:cubicBezTo>
                    <a:pt x="7612" y="2525"/>
                    <a:pt x="7669" y="2513"/>
                    <a:pt x="7728" y="2513"/>
                  </a:cubicBezTo>
                  <a:cubicBezTo>
                    <a:pt x="8168" y="2513"/>
                    <a:pt x="8698" y="3203"/>
                    <a:pt x="8698" y="3203"/>
                  </a:cubicBezTo>
                  <a:cubicBezTo>
                    <a:pt x="8698" y="3203"/>
                    <a:pt x="9142" y="1713"/>
                    <a:pt x="9997" y="1523"/>
                  </a:cubicBezTo>
                  <a:cubicBezTo>
                    <a:pt x="10057" y="1508"/>
                    <a:pt x="10118" y="1502"/>
                    <a:pt x="10178" y="1502"/>
                  </a:cubicBezTo>
                  <a:cubicBezTo>
                    <a:pt x="10957" y="1502"/>
                    <a:pt x="11708" y="2648"/>
                    <a:pt x="11708" y="2648"/>
                  </a:cubicBezTo>
                  <a:cubicBezTo>
                    <a:pt x="11708" y="2648"/>
                    <a:pt x="11898" y="82"/>
                    <a:pt x="9918" y="2"/>
                  </a:cubicBezTo>
                  <a:cubicBezTo>
                    <a:pt x="9887" y="1"/>
                    <a:pt x="9856" y="0"/>
                    <a:pt x="9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2"/>
          <p:cNvSpPr txBox="1">
            <a:spLocks noGrp="1"/>
          </p:cNvSpPr>
          <p:nvPr>
            <p:ph type="title" hasCustomPrompt="1"/>
          </p:nvPr>
        </p:nvSpPr>
        <p:spPr>
          <a:xfrm>
            <a:off x="3078838" y="940075"/>
            <a:ext cx="29865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1"/>
          </p:nvPr>
        </p:nvSpPr>
        <p:spPr>
          <a:xfrm>
            <a:off x="3308188" y="1826865"/>
            <a:ext cx="2527800" cy="6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title" idx="2" hasCustomPrompt="1"/>
          </p:nvPr>
        </p:nvSpPr>
        <p:spPr>
          <a:xfrm>
            <a:off x="715088" y="2403425"/>
            <a:ext cx="29865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7" name="Google Shape;287;p22"/>
          <p:cNvSpPr txBox="1">
            <a:spLocks noGrp="1"/>
          </p:cNvSpPr>
          <p:nvPr>
            <p:ph type="subTitle" idx="3"/>
          </p:nvPr>
        </p:nvSpPr>
        <p:spPr>
          <a:xfrm>
            <a:off x="944438" y="3290215"/>
            <a:ext cx="2527800" cy="6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 idx="4" hasCustomPrompt="1"/>
          </p:nvPr>
        </p:nvSpPr>
        <p:spPr>
          <a:xfrm>
            <a:off x="5442388" y="2403425"/>
            <a:ext cx="29865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5"/>
          </p:nvPr>
        </p:nvSpPr>
        <p:spPr>
          <a:xfrm>
            <a:off x="5671738" y="3290215"/>
            <a:ext cx="2527800" cy="6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2"/>
          <p:cNvSpPr/>
          <p:nvPr/>
        </p:nvSpPr>
        <p:spPr>
          <a:xfrm flipH="1">
            <a:off x="6065338" y="59300"/>
            <a:ext cx="1301674" cy="524276"/>
          </a:xfrm>
          <a:custGeom>
            <a:avLst/>
            <a:gdLst/>
            <a:ahLst/>
            <a:cxnLst/>
            <a:rect l="l" t="t" r="r" b="b"/>
            <a:pathLst>
              <a:path w="5847" h="2355" extrusionOk="0">
                <a:moveTo>
                  <a:pt x="3805" y="1"/>
                </a:moveTo>
                <a:cubicBezTo>
                  <a:pt x="3774" y="1"/>
                  <a:pt x="3741" y="4"/>
                  <a:pt x="3708" y="10"/>
                </a:cubicBezTo>
                <a:cubicBezTo>
                  <a:pt x="2884" y="184"/>
                  <a:pt x="2393" y="1658"/>
                  <a:pt x="2393" y="1658"/>
                </a:cubicBezTo>
                <a:cubicBezTo>
                  <a:pt x="2393" y="1658"/>
                  <a:pt x="2279" y="1002"/>
                  <a:pt x="1889" y="1002"/>
                </a:cubicBezTo>
                <a:cubicBezTo>
                  <a:pt x="1867" y="1002"/>
                  <a:pt x="1845" y="1004"/>
                  <a:pt x="1823" y="1008"/>
                </a:cubicBezTo>
                <a:cubicBezTo>
                  <a:pt x="1363" y="1087"/>
                  <a:pt x="920" y="2070"/>
                  <a:pt x="920" y="2070"/>
                </a:cubicBezTo>
                <a:lnTo>
                  <a:pt x="1" y="2355"/>
                </a:lnTo>
                <a:lnTo>
                  <a:pt x="5847" y="2355"/>
                </a:lnTo>
                <a:lnTo>
                  <a:pt x="5561" y="2149"/>
                </a:lnTo>
                <a:cubicBezTo>
                  <a:pt x="5561" y="2149"/>
                  <a:pt x="5767" y="1341"/>
                  <a:pt x="5387" y="1246"/>
                </a:cubicBezTo>
                <a:cubicBezTo>
                  <a:pt x="5363" y="1241"/>
                  <a:pt x="5341" y="1238"/>
                  <a:pt x="5319" y="1238"/>
                </a:cubicBezTo>
                <a:cubicBezTo>
                  <a:pt x="5007" y="1238"/>
                  <a:pt x="4896" y="1737"/>
                  <a:pt x="4896" y="1737"/>
                </a:cubicBezTo>
                <a:cubicBezTo>
                  <a:pt x="4896" y="1737"/>
                  <a:pt x="4560" y="1"/>
                  <a:pt x="380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23"/>
          <p:cNvGrpSpPr/>
          <p:nvPr/>
        </p:nvGrpSpPr>
        <p:grpSpPr>
          <a:xfrm flipH="1">
            <a:off x="4518627" y="3221374"/>
            <a:ext cx="4642223" cy="1931635"/>
            <a:chOff x="-6" y="3326050"/>
            <a:chExt cx="4733581" cy="1969850"/>
          </a:xfrm>
        </p:grpSpPr>
        <p:sp>
          <p:nvSpPr>
            <p:cNvPr id="293" name="Google Shape;293;p23"/>
            <p:cNvSpPr/>
            <p:nvPr/>
          </p:nvSpPr>
          <p:spPr>
            <a:xfrm flipH="1">
              <a:off x="-6" y="3326050"/>
              <a:ext cx="4733581" cy="1969850"/>
            </a:xfrm>
            <a:custGeom>
              <a:avLst/>
              <a:gdLst/>
              <a:ahLst/>
              <a:cxnLst/>
              <a:rect l="l" t="t" r="r" b="b"/>
              <a:pathLst>
                <a:path w="53073" h="22086" extrusionOk="0">
                  <a:moveTo>
                    <a:pt x="53073" y="1"/>
                  </a:moveTo>
                  <a:cubicBezTo>
                    <a:pt x="52186" y="96"/>
                    <a:pt x="51473" y="777"/>
                    <a:pt x="51362" y="1664"/>
                  </a:cubicBezTo>
                  <a:cubicBezTo>
                    <a:pt x="51362" y="1664"/>
                    <a:pt x="49960" y="254"/>
                    <a:pt x="47716" y="254"/>
                  </a:cubicBezTo>
                  <a:cubicBezTo>
                    <a:pt x="46952" y="254"/>
                    <a:pt x="46090" y="418"/>
                    <a:pt x="45152" y="856"/>
                  </a:cubicBezTo>
                  <a:cubicBezTo>
                    <a:pt x="41460" y="2567"/>
                    <a:pt x="42712" y="7510"/>
                    <a:pt x="42712" y="7510"/>
                  </a:cubicBezTo>
                  <a:cubicBezTo>
                    <a:pt x="42156" y="7305"/>
                    <a:pt x="41554" y="7192"/>
                    <a:pt x="40955" y="7192"/>
                  </a:cubicBezTo>
                  <a:cubicBezTo>
                    <a:pt x="40769" y="7192"/>
                    <a:pt x="40583" y="7203"/>
                    <a:pt x="40399" y="7225"/>
                  </a:cubicBezTo>
                  <a:cubicBezTo>
                    <a:pt x="37563" y="7415"/>
                    <a:pt x="37500" y="9205"/>
                    <a:pt x="37500" y="9205"/>
                  </a:cubicBezTo>
                  <a:cubicBezTo>
                    <a:pt x="37500" y="9205"/>
                    <a:pt x="35955" y="8673"/>
                    <a:pt x="34014" y="8673"/>
                  </a:cubicBezTo>
                  <a:cubicBezTo>
                    <a:pt x="32411" y="8673"/>
                    <a:pt x="30537" y="9036"/>
                    <a:pt x="29040" y="10362"/>
                  </a:cubicBezTo>
                  <a:cubicBezTo>
                    <a:pt x="25745" y="13293"/>
                    <a:pt x="27852" y="15812"/>
                    <a:pt x="27852" y="15812"/>
                  </a:cubicBezTo>
                  <a:cubicBezTo>
                    <a:pt x="27293" y="15687"/>
                    <a:pt x="26810" y="15635"/>
                    <a:pt x="26394" y="15635"/>
                  </a:cubicBezTo>
                  <a:cubicBezTo>
                    <a:pt x="24111" y="15635"/>
                    <a:pt x="23828" y="17222"/>
                    <a:pt x="23828" y="17222"/>
                  </a:cubicBezTo>
                  <a:lnTo>
                    <a:pt x="22909" y="16984"/>
                  </a:lnTo>
                  <a:cubicBezTo>
                    <a:pt x="24054" y="14454"/>
                    <a:pt x="21420" y="14194"/>
                    <a:pt x="20288" y="14194"/>
                  </a:cubicBezTo>
                  <a:cubicBezTo>
                    <a:pt x="19996" y="14194"/>
                    <a:pt x="19804" y="14212"/>
                    <a:pt x="19804" y="14212"/>
                  </a:cubicBezTo>
                  <a:cubicBezTo>
                    <a:pt x="19804" y="14212"/>
                    <a:pt x="23241" y="12897"/>
                    <a:pt x="21515" y="10314"/>
                  </a:cubicBezTo>
                  <a:cubicBezTo>
                    <a:pt x="20387" y="8613"/>
                    <a:pt x="18820" y="8170"/>
                    <a:pt x="17438" y="8170"/>
                  </a:cubicBezTo>
                  <a:cubicBezTo>
                    <a:pt x="16722" y="8170"/>
                    <a:pt x="16056" y="8289"/>
                    <a:pt x="15526" y="8413"/>
                  </a:cubicBezTo>
                  <a:cubicBezTo>
                    <a:pt x="13641" y="8841"/>
                    <a:pt x="9696" y="10948"/>
                    <a:pt x="10979" y="14576"/>
                  </a:cubicBezTo>
                  <a:cubicBezTo>
                    <a:pt x="10415" y="14002"/>
                    <a:pt x="9651" y="13693"/>
                    <a:pt x="8878" y="13693"/>
                  </a:cubicBezTo>
                  <a:cubicBezTo>
                    <a:pt x="8457" y="13693"/>
                    <a:pt x="8033" y="13784"/>
                    <a:pt x="7636" y="13974"/>
                  </a:cubicBezTo>
                  <a:cubicBezTo>
                    <a:pt x="5656" y="14893"/>
                    <a:pt x="6147" y="16556"/>
                    <a:pt x="7130" y="17238"/>
                  </a:cubicBezTo>
                  <a:cubicBezTo>
                    <a:pt x="7130" y="17238"/>
                    <a:pt x="0" y="17317"/>
                    <a:pt x="0" y="22086"/>
                  </a:cubicBezTo>
                  <a:lnTo>
                    <a:pt x="53073" y="22086"/>
                  </a:lnTo>
                  <a:lnTo>
                    <a:pt x="53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 flipH="1">
              <a:off x="1072366" y="4275490"/>
              <a:ext cx="1097475" cy="790709"/>
            </a:xfrm>
            <a:custGeom>
              <a:avLst/>
              <a:gdLst/>
              <a:ahLst/>
              <a:cxnLst/>
              <a:rect l="l" t="t" r="r" b="b"/>
              <a:pathLst>
                <a:path w="11899" h="8573" extrusionOk="0">
                  <a:moveTo>
                    <a:pt x="9844" y="0"/>
                  </a:moveTo>
                  <a:cubicBezTo>
                    <a:pt x="7949" y="0"/>
                    <a:pt x="8381" y="2409"/>
                    <a:pt x="8381" y="2409"/>
                  </a:cubicBezTo>
                  <a:cubicBezTo>
                    <a:pt x="8381" y="2409"/>
                    <a:pt x="8001" y="1850"/>
                    <a:pt x="7390" y="1850"/>
                  </a:cubicBezTo>
                  <a:cubicBezTo>
                    <a:pt x="7274" y="1850"/>
                    <a:pt x="7150" y="1870"/>
                    <a:pt x="7019" y="1918"/>
                  </a:cubicBezTo>
                  <a:cubicBezTo>
                    <a:pt x="6195" y="2203"/>
                    <a:pt x="6749" y="3233"/>
                    <a:pt x="6749" y="3233"/>
                  </a:cubicBezTo>
                  <a:cubicBezTo>
                    <a:pt x="6749" y="3233"/>
                    <a:pt x="5225" y="1950"/>
                    <a:pt x="3686" y="1950"/>
                  </a:cubicBezTo>
                  <a:cubicBezTo>
                    <a:pt x="3028" y="1950"/>
                    <a:pt x="2368" y="2184"/>
                    <a:pt x="1822" y="2853"/>
                  </a:cubicBezTo>
                  <a:cubicBezTo>
                    <a:pt x="0" y="5087"/>
                    <a:pt x="2773" y="7542"/>
                    <a:pt x="2773" y="7542"/>
                  </a:cubicBezTo>
                  <a:cubicBezTo>
                    <a:pt x="2773" y="7542"/>
                    <a:pt x="2546" y="7439"/>
                    <a:pt x="2254" y="7439"/>
                  </a:cubicBezTo>
                  <a:cubicBezTo>
                    <a:pt x="1850" y="7439"/>
                    <a:pt x="1323" y="7636"/>
                    <a:pt x="1093" y="8572"/>
                  </a:cubicBezTo>
                  <a:cubicBezTo>
                    <a:pt x="1583" y="8040"/>
                    <a:pt x="2268" y="7756"/>
                    <a:pt x="2972" y="7756"/>
                  </a:cubicBezTo>
                  <a:cubicBezTo>
                    <a:pt x="3043" y="7756"/>
                    <a:pt x="3114" y="7758"/>
                    <a:pt x="3185" y="7764"/>
                  </a:cubicBezTo>
                  <a:cubicBezTo>
                    <a:pt x="3185" y="7764"/>
                    <a:pt x="2107" y="5926"/>
                    <a:pt x="3185" y="4200"/>
                  </a:cubicBezTo>
                  <a:cubicBezTo>
                    <a:pt x="3624" y="3500"/>
                    <a:pt x="4369" y="3291"/>
                    <a:pt x="5104" y="3291"/>
                  </a:cubicBezTo>
                  <a:cubicBezTo>
                    <a:pt x="6199" y="3291"/>
                    <a:pt x="7272" y="3756"/>
                    <a:pt x="7272" y="3756"/>
                  </a:cubicBezTo>
                  <a:cubicBezTo>
                    <a:pt x="7272" y="3756"/>
                    <a:pt x="7114" y="2805"/>
                    <a:pt x="7557" y="2568"/>
                  </a:cubicBezTo>
                  <a:cubicBezTo>
                    <a:pt x="7613" y="2536"/>
                    <a:pt x="7672" y="2522"/>
                    <a:pt x="7734" y="2522"/>
                  </a:cubicBezTo>
                  <a:cubicBezTo>
                    <a:pt x="8164" y="2522"/>
                    <a:pt x="8698" y="3202"/>
                    <a:pt x="8698" y="3202"/>
                  </a:cubicBezTo>
                  <a:cubicBezTo>
                    <a:pt x="8698" y="3202"/>
                    <a:pt x="9141" y="1712"/>
                    <a:pt x="9981" y="1522"/>
                  </a:cubicBezTo>
                  <a:cubicBezTo>
                    <a:pt x="10042" y="1508"/>
                    <a:pt x="10103" y="1501"/>
                    <a:pt x="10163" y="1501"/>
                  </a:cubicBezTo>
                  <a:cubicBezTo>
                    <a:pt x="10954" y="1501"/>
                    <a:pt x="11692" y="2663"/>
                    <a:pt x="11692" y="2663"/>
                  </a:cubicBezTo>
                  <a:cubicBezTo>
                    <a:pt x="11692" y="2663"/>
                    <a:pt x="11898" y="81"/>
                    <a:pt x="9918" y="1"/>
                  </a:cubicBezTo>
                  <a:cubicBezTo>
                    <a:pt x="9893" y="1"/>
                    <a:pt x="9868" y="0"/>
                    <a:pt x="9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3"/>
          <p:cNvSpPr/>
          <p:nvPr/>
        </p:nvSpPr>
        <p:spPr>
          <a:xfrm>
            <a:off x="6035325" y="97600"/>
            <a:ext cx="1511218" cy="1511218"/>
          </a:xfrm>
          <a:custGeom>
            <a:avLst/>
            <a:gdLst/>
            <a:ahLst/>
            <a:cxnLst/>
            <a:rect l="l" t="t" r="r" b="b"/>
            <a:pathLst>
              <a:path w="25286" h="25286" extrusionOk="0">
                <a:moveTo>
                  <a:pt x="12643" y="1"/>
                </a:moveTo>
                <a:cubicBezTo>
                  <a:pt x="5673" y="1"/>
                  <a:pt x="1" y="5657"/>
                  <a:pt x="1" y="12643"/>
                </a:cubicBezTo>
                <a:cubicBezTo>
                  <a:pt x="1" y="19630"/>
                  <a:pt x="5673" y="25285"/>
                  <a:pt x="12643" y="25285"/>
                </a:cubicBezTo>
                <a:cubicBezTo>
                  <a:pt x="19630" y="25285"/>
                  <a:pt x="25286" y="19630"/>
                  <a:pt x="25286" y="12643"/>
                </a:cubicBezTo>
                <a:cubicBezTo>
                  <a:pt x="25286" y="5657"/>
                  <a:pt x="19630" y="1"/>
                  <a:pt x="126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3"/>
          <p:cNvSpPr/>
          <p:nvPr/>
        </p:nvSpPr>
        <p:spPr>
          <a:xfrm>
            <a:off x="6291673" y="307595"/>
            <a:ext cx="2722341" cy="765364"/>
          </a:xfrm>
          <a:custGeom>
            <a:avLst/>
            <a:gdLst/>
            <a:ahLst/>
            <a:cxnLst/>
            <a:rect l="l" t="t" r="r" b="b"/>
            <a:pathLst>
              <a:path w="25745" h="7238" extrusionOk="0">
                <a:moveTo>
                  <a:pt x="18629" y="0"/>
                </a:moveTo>
                <a:cubicBezTo>
                  <a:pt x="18350" y="0"/>
                  <a:pt x="18040" y="34"/>
                  <a:pt x="17696" y="108"/>
                </a:cubicBezTo>
                <a:cubicBezTo>
                  <a:pt x="13620" y="980"/>
                  <a:pt x="15855" y="4480"/>
                  <a:pt x="15293" y="4480"/>
                </a:cubicBezTo>
                <a:cubicBezTo>
                  <a:pt x="15263" y="4480"/>
                  <a:pt x="15225" y="4470"/>
                  <a:pt x="15177" y="4449"/>
                </a:cubicBezTo>
                <a:cubicBezTo>
                  <a:pt x="15101" y="4413"/>
                  <a:pt x="15027" y="4397"/>
                  <a:pt x="14957" y="4397"/>
                </a:cubicBezTo>
                <a:cubicBezTo>
                  <a:pt x="14175" y="4397"/>
                  <a:pt x="13736" y="6382"/>
                  <a:pt x="13736" y="6382"/>
                </a:cubicBezTo>
                <a:cubicBezTo>
                  <a:pt x="13736" y="6382"/>
                  <a:pt x="13888" y="5293"/>
                  <a:pt x="12399" y="5293"/>
                </a:cubicBezTo>
                <a:cubicBezTo>
                  <a:pt x="12030" y="5293"/>
                  <a:pt x="11561" y="5360"/>
                  <a:pt x="10963" y="5526"/>
                </a:cubicBezTo>
                <a:cubicBezTo>
                  <a:pt x="5878" y="6920"/>
                  <a:pt x="0" y="7237"/>
                  <a:pt x="0" y="7237"/>
                </a:cubicBezTo>
                <a:lnTo>
                  <a:pt x="25744" y="7237"/>
                </a:lnTo>
                <a:cubicBezTo>
                  <a:pt x="25681" y="5784"/>
                  <a:pt x="25151" y="5421"/>
                  <a:pt x="24639" y="5421"/>
                </a:cubicBezTo>
                <a:cubicBezTo>
                  <a:pt x="24130" y="5421"/>
                  <a:pt x="23637" y="5780"/>
                  <a:pt x="23637" y="5780"/>
                </a:cubicBezTo>
                <a:cubicBezTo>
                  <a:pt x="23637" y="5780"/>
                  <a:pt x="25079" y="4592"/>
                  <a:pt x="23764" y="3609"/>
                </a:cubicBezTo>
                <a:cubicBezTo>
                  <a:pt x="23486" y="3405"/>
                  <a:pt x="23203" y="3325"/>
                  <a:pt x="22927" y="3325"/>
                </a:cubicBezTo>
                <a:cubicBezTo>
                  <a:pt x="21899" y="3325"/>
                  <a:pt x="20992" y="4449"/>
                  <a:pt x="20992" y="4449"/>
                </a:cubicBezTo>
                <a:cubicBezTo>
                  <a:pt x="20992" y="4449"/>
                  <a:pt x="21822" y="0"/>
                  <a:pt x="186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3"/>
          <p:cNvSpPr/>
          <p:nvPr/>
        </p:nvSpPr>
        <p:spPr>
          <a:xfrm>
            <a:off x="4945312" y="1061173"/>
            <a:ext cx="555750" cy="296952"/>
          </a:xfrm>
          <a:custGeom>
            <a:avLst/>
            <a:gdLst/>
            <a:ahLst/>
            <a:cxnLst/>
            <a:rect l="l" t="t" r="r" b="b"/>
            <a:pathLst>
              <a:path w="3423" h="1829" extrusionOk="0">
                <a:moveTo>
                  <a:pt x="2273" y="1"/>
                </a:moveTo>
                <a:cubicBezTo>
                  <a:pt x="2133" y="1"/>
                  <a:pt x="2028" y="7"/>
                  <a:pt x="1996" y="23"/>
                </a:cubicBezTo>
                <a:cubicBezTo>
                  <a:pt x="1854" y="149"/>
                  <a:pt x="1743" y="292"/>
                  <a:pt x="1664" y="466"/>
                </a:cubicBezTo>
                <a:cubicBezTo>
                  <a:pt x="1664" y="466"/>
                  <a:pt x="1515" y="346"/>
                  <a:pt x="1354" y="346"/>
                </a:cubicBezTo>
                <a:cubicBezTo>
                  <a:pt x="1304" y="346"/>
                  <a:pt x="1253" y="357"/>
                  <a:pt x="1204" y="387"/>
                </a:cubicBezTo>
                <a:cubicBezTo>
                  <a:pt x="1039" y="489"/>
                  <a:pt x="1047" y="499"/>
                  <a:pt x="1057" y="499"/>
                </a:cubicBezTo>
                <a:cubicBezTo>
                  <a:pt x="1059" y="499"/>
                  <a:pt x="1062" y="498"/>
                  <a:pt x="1062" y="498"/>
                </a:cubicBezTo>
                <a:cubicBezTo>
                  <a:pt x="1141" y="498"/>
                  <a:pt x="1236" y="530"/>
                  <a:pt x="1299" y="593"/>
                </a:cubicBezTo>
                <a:cubicBezTo>
                  <a:pt x="1299" y="593"/>
                  <a:pt x="824" y="625"/>
                  <a:pt x="745" y="704"/>
                </a:cubicBezTo>
                <a:cubicBezTo>
                  <a:pt x="475" y="1068"/>
                  <a:pt x="238" y="1449"/>
                  <a:pt x="0" y="1829"/>
                </a:cubicBezTo>
                <a:cubicBezTo>
                  <a:pt x="317" y="1734"/>
                  <a:pt x="586" y="1544"/>
                  <a:pt x="792" y="1290"/>
                </a:cubicBezTo>
                <a:cubicBezTo>
                  <a:pt x="1077" y="1274"/>
                  <a:pt x="1331" y="1163"/>
                  <a:pt x="1553" y="1005"/>
                </a:cubicBezTo>
                <a:lnTo>
                  <a:pt x="1711" y="1227"/>
                </a:lnTo>
                <a:lnTo>
                  <a:pt x="1616" y="1544"/>
                </a:lnTo>
                <a:cubicBezTo>
                  <a:pt x="1713" y="1571"/>
                  <a:pt x="1814" y="1584"/>
                  <a:pt x="1914" y="1584"/>
                </a:cubicBezTo>
                <a:cubicBezTo>
                  <a:pt x="2043" y="1584"/>
                  <a:pt x="2173" y="1563"/>
                  <a:pt x="2297" y="1528"/>
                </a:cubicBezTo>
                <a:cubicBezTo>
                  <a:pt x="2582" y="1401"/>
                  <a:pt x="2551" y="989"/>
                  <a:pt x="2551" y="989"/>
                </a:cubicBezTo>
                <a:lnTo>
                  <a:pt x="2107" y="973"/>
                </a:lnTo>
                <a:lnTo>
                  <a:pt x="1933" y="767"/>
                </a:lnTo>
                <a:cubicBezTo>
                  <a:pt x="1933" y="767"/>
                  <a:pt x="2472" y="609"/>
                  <a:pt x="2630" y="324"/>
                </a:cubicBezTo>
                <a:lnTo>
                  <a:pt x="3422" y="54"/>
                </a:lnTo>
                <a:cubicBezTo>
                  <a:pt x="3422" y="54"/>
                  <a:pt x="2691" y="1"/>
                  <a:pt x="22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3"/>
          <p:cNvSpPr/>
          <p:nvPr/>
        </p:nvSpPr>
        <p:spPr>
          <a:xfrm rot="10800000">
            <a:off x="-9732" y="-26202"/>
            <a:ext cx="2570772" cy="1070517"/>
          </a:xfrm>
          <a:custGeom>
            <a:avLst/>
            <a:gdLst/>
            <a:ahLst/>
            <a:cxnLst/>
            <a:rect l="l" t="t" r="r" b="b"/>
            <a:pathLst>
              <a:path w="53074" h="22101" extrusionOk="0">
                <a:moveTo>
                  <a:pt x="53058" y="0"/>
                </a:moveTo>
                <a:cubicBezTo>
                  <a:pt x="52186" y="95"/>
                  <a:pt x="51473" y="792"/>
                  <a:pt x="51347" y="1664"/>
                </a:cubicBezTo>
                <a:cubicBezTo>
                  <a:pt x="51347" y="1664"/>
                  <a:pt x="49952" y="260"/>
                  <a:pt x="47703" y="260"/>
                </a:cubicBezTo>
                <a:cubicBezTo>
                  <a:pt x="46939" y="260"/>
                  <a:pt x="46076" y="422"/>
                  <a:pt x="45136" y="856"/>
                </a:cubicBezTo>
                <a:cubicBezTo>
                  <a:pt x="41445" y="2583"/>
                  <a:pt x="42712" y="7525"/>
                  <a:pt x="42712" y="7525"/>
                </a:cubicBezTo>
                <a:cubicBezTo>
                  <a:pt x="42135" y="7304"/>
                  <a:pt x="41530" y="7198"/>
                  <a:pt x="40918" y="7198"/>
                </a:cubicBezTo>
                <a:cubicBezTo>
                  <a:pt x="40740" y="7198"/>
                  <a:pt x="40562" y="7207"/>
                  <a:pt x="40384" y="7224"/>
                </a:cubicBezTo>
                <a:cubicBezTo>
                  <a:pt x="37548" y="7430"/>
                  <a:pt x="37484" y="9205"/>
                  <a:pt x="37484" y="9205"/>
                </a:cubicBezTo>
                <a:cubicBezTo>
                  <a:pt x="37484" y="9205"/>
                  <a:pt x="35948" y="8675"/>
                  <a:pt x="34016" y="8675"/>
                </a:cubicBezTo>
                <a:cubicBezTo>
                  <a:pt x="32412" y="8675"/>
                  <a:pt x="30535" y="9040"/>
                  <a:pt x="29040" y="10377"/>
                </a:cubicBezTo>
                <a:cubicBezTo>
                  <a:pt x="25745" y="13308"/>
                  <a:pt x="27852" y="15827"/>
                  <a:pt x="27852" y="15827"/>
                </a:cubicBezTo>
                <a:cubicBezTo>
                  <a:pt x="27293" y="15703"/>
                  <a:pt x="26811" y="15650"/>
                  <a:pt x="26395" y="15650"/>
                </a:cubicBezTo>
                <a:cubicBezTo>
                  <a:pt x="24112" y="15650"/>
                  <a:pt x="23828" y="17237"/>
                  <a:pt x="23828" y="17237"/>
                </a:cubicBezTo>
                <a:lnTo>
                  <a:pt x="22893" y="16984"/>
                </a:lnTo>
                <a:cubicBezTo>
                  <a:pt x="24051" y="14454"/>
                  <a:pt x="21409" y="14194"/>
                  <a:pt x="20275" y="14194"/>
                </a:cubicBezTo>
                <a:cubicBezTo>
                  <a:pt x="19981" y="14194"/>
                  <a:pt x="19788" y="14211"/>
                  <a:pt x="19788" y="14211"/>
                </a:cubicBezTo>
                <a:cubicBezTo>
                  <a:pt x="19788" y="14211"/>
                  <a:pt x="23226" y="12912"/>
                  <a:pt x="21515" y="10330"/>
                </a:cubicBezTo>
                <a:cubicBezTo>
                  <a:pt x="20388" y="8628"/>
                  <a:pt x="18821" y="8185"/>
                  <a:pt x="17438" y="8185"/>
                </a:cubicBezTo>
                <a:cubicBezTo>
                  <a:pt x="16722" y="8185"/>
                  <a:pt x="16056" y="8304"/>
                  <a:pt x="15527" y="8428"/>
                </a:cubicBezTo>
                <a:cubicBezTo>
                  <a:pt x="13625" y="8856"/>
                  <a:pt x="9697" y="10963"/>
                  <a:pt x="10964" y="14607"/>
                </a:cubicBezTo>
                <a:lnTo>
                  <a:pt x="10964" y="14607"/>
                </a:lnTo>
                <a:cubicBezTo>
                  <a:pt x="10964" y="14607"/>
                  <a:pt x="10154" y="13703"/>
                  <a:pt x="8875" y="13703"/>
                </a:cubicBezTo>
                <a:cubicBezTo>
                  <a:pt x="8495" y="13703"/>
                  <a:pt x="8074" y="13783"/>
                  <a:pt x="7621" y="13989"/>
                </a:cubicBezTo>
                <a:cubicBezTo>
                  <a:pt x="5641" y="14908"/>
                  <a:pt x="6132" y="16572"/>
                  <a:pt x="7130" y="17253"/>
                </a:cubicBezTo>
                <a:cubicBezTo>
                  <a:pt x="7130" y="17253"/>
                  <a:pt x="1" y="17332"/>
                  <a:pt x="1" y="22101"/>
                </a:cubicBezTo>
                <a:lnTo>
                  <a:pt x="53073" y="22101"/>
                </a:lnTo>
                <a:lnTo>
                  <a:pt x="5305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3"/>
          <p:cNvSpPr/>
          <p:nvPr/>
        </p:nvSpPr>
        <p:spPr>
          <a:xfrm flipH="1">
            <a:off x="6561861" y="3516452"/>
            <a:ext cx="555751" cy="355842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3"/>
          <p:cNvSpPr/>
          <p:nvPr/>
        </p:nvSpPr>
        <p:spPr>
          <a:xfrm>
            <a:off x="-1018925" y="4507745"/>
            <a:ext cx="2872380" cy="662903"/>
          </a:xfrm>
          <a:custGeom>
            <a:avLst/>
            <a:gdLst/>
            <a:ahLst/>
            <a:cxnLst/>
            <a:rect l="l" t="t" r="r" b="b"/>
            <a:pathLst>
              <a:path w="24161" h="5576" extrusionOk="0">
                <a:moveTo>
                  <a:pt x="3253" y="0"/>
                </a:moveTo>
                <a:cubicBezTo>
                  <a:pt x="2984" y="0"/>
                  <a:pt x="2733" y="49"/>
                  <a:pt x="2504" y="157"/>
                </a:cubicBezTo>
                <a:cubicBezTo>
                  <a:pt x="0" y="1346"/>
                  <a:pt x="2108" y="5576"/>
                  <a:pt x="2108" y="5576"/>
                </a:cubicBezTo>
                <a:lnTo>
                  <a:pt x="24160" y="5576"/>
                </a:lnTo>
                <a:lnTo>
                  <a:pt x="20326" y="4910"/>
                </a:lnTo>
                <a:cubicBezTo>
                  <a:pt x="20326" y="4910"/>
                  <a:pt x="20073" y="3199"/>
                  <a:pt x="19012" y="2930"/>
                </a:cubicBezTo>
                <a:cubicBezTo>
                  <a:pt x="18943" y="2913"/>
                  <a:pt x="18875" y="2906"/>
                  <a:pt x="18808" y="2906"/>
                </a:cubicBezTo>
                <a:cubicBezTo>
                  <a:pt x="17835" y="2906"/>
                  <a:pt x="17031" y="4514"/>
                  <a:pt x="17031" y="4514"/>
                </a:cubicBezTo>
                <a:cubicBezTo>
                  <a:pt x="17031" y="4514"/>
                  <a:pt x="16508" y="3072"/>
                  <a:pt x="15843" y="3072"/>
                </a:cubicBezTo>
                <a:cubicBezTo>
                  <a:pt x="15178" y="3072"/>
                  <a:pt x="14655" y="4657"/>
                  <a:pt x="14655" y="4657"/>
                </a:cubicBezTo>
                <a:cubicBezTo>
                  <a:pt x="14655" y="4657"/>
                  <a:pt x="13392" y="3298"/>
                  <a:pt x="11997" y="3298"/>
                </a:cubicBezTo>
                <a:cubicBezTo>
                  <a:pt x="11886" y="3298"/>
                  <a:pt x="11773" y="3307"/>
                  <a:pt x="11661" y="3326"/>
                </a:cubicBezTo>
                <a:cubicBezTo>
                  <a:pt x="10251" y="3548"/>
                  <a:pt x="10298" y="4910"/>
                  <a:pt x="10298" y="4910"/>
                </a:cubicBezTo>
                <a:cubicBezTo>
                  <a:pt x="10298" y="4910"/>
                  <a:pt x="5938" y="0"/>
                  <a:pt x="32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ctrTitle"/>
          </p:nvPr>
        </p:nvSpPr>
        <p:spPr>
          <a:xfrm>
            <a:off x="715100" y="710750"/>
            <a:ext cx="40701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1"/>
          </p:nvPr>
        </p:nvSpPr>
        <p:spPr>
          <a:xfrm>
            <a:off x="715100" y="1660635"/>
            <a:ext cx="3460200" cy="12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3" name="Google Shape;303;p23"/>
          <p:cNvSpPr txBox="1"/>
          <p:nvPr/>
        </p:nvSpPr>
        <p:spPr>
          <a:xfrm>
            <a:off x="715100" y="3489700"/>
            <a:ext cx="44586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, infographics &amp; images by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7789800" y="-561738"/>
            <a:ext cx="1511218" cy="1511218"/>
          </a:xfrm>
          <a:custGeom>
            <a:avLst/>
            <a:gdLst/>
            <a:ahLst/>
            <a:cxnLst/>
            <a:rect l="l" t="t" r="r" b="b"/>
            <a:pathLst>
              <a:path w="25286" h="25286" extrusionOk="0">
                <a:moveTo>
                  <a:pt x="12643" y="1"/>
                </a:moveTo>
                <a:cubicBezTo>
                  <a:pt x="5673" y="1"/>
                  <a:pt x="1" y="5657"/>
                  <a:pt x="1" y="12643"/>
                </a:cubicBezTo>
                <a:cubicBezTo>
                  <a:pt x="1" y="19630"/>
                  <a:pt x="5673" y="25285"/>
                  <a:pt x="12643" y="25285"/>
                </a:cubicBezTo>
                <a:cubicBezTo>
                  <a:pt x="19630" y="25285"/>
                  <a:pt x="25286" y="19630"/>
                  <a:pt x="25286" y="12643"/>
                </a:cubicBezTo>
                <a:cubicBezTo>
                  <a:pt x="25286" y="5657"/>
                  <a:pt x="19630" y="1"/>
                  <a:pt x="126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4"/>
          <p:cNvSpPr/>
          <p:nvPr/>
        </p:nvSpPr>
        <p:spPr>
          <a:xfrm flipH="1">
            <a:off x="6686148" y="49908"/>
            <a:ext cx="2722341" cy="765364"/>
          </a:xfrm>
          <a:custGeom>
            <a:avLst/>
            <a:gdLst/>
            <a:ahLst/>
            <a:cxnLst/>
            <a:rect l="l" t="t" r="r" b="b"/>
            <a:pathLst>
              <a:path w="25745" h="7238" extrusionOk="0">
                <a:moveTo>
                  <a:pt x="18629" y="0"/>
                </a:moveTo>
                <a:cubicBezTo>
                  <a:pt x="18350" y="0"/>
                  <a:pt x="18040" y="34"/>
                  <a:pt x="17696" y="108"/>
                </a:cubicBezTo>
                <a:cubicBezTo>
                  <a:pt x="13620" y="980"/>
                  <a:pt x="15855" y="4480"/>
                  <a:pt x="15293" y="4480"/>
                </a:cubicBezTo>
                <a:cubicBezTo>
                  <a:pt x="15263" y="4480"/>
                  <a:pt x="15225" y="4470"/>
                  <a:pt x="15177" y="4449"/>
                </a:cubicBezTo>
                <a:cubicBezTo>
                  <a:pt x="15101" y="4413"/>
                  <a:pt x="15027" y="4397"/>
                  <a:pt x="14957" y="4397"/>
                </a:cubicBezTo>
                <a:cubicBezTo>
                  <a:pt x="14175" y="4397"/>
                  <a:pt x="13736" y="6382"/>
                  <a:pt x="13736" y="6382"/>
                </a:cubicBezTo>
                <a:cubicBezTo>
                  <a:pt x="13736" y="6382"/>
                  <a:pt x="13888" y="5293"/>
                  <a:pt x="12399" y="5293"/>
                </a:cubicBezTo>
                <a:cubicBezTo>
                  <a:pt x="12030" y="5293"/>
                  <a:pt x="11561" y="5360"/>
                  <a:pt x="10963" y="5526"/>
                </a:cubicBezTo>
                <a:cubicBezTo>
                  <a:pt x="5878" y="6920"/>
                  <a:pt x="0" y="7237"/>
                  <a:pt x="0" y="7237"/>
                </a:cubicBezTo>
                <a:lnTo>
                  <a:pt x="25744" y="7237"/>
                </a:lnTo>
                <a:cubicBezTo>
                  <a:pt x="25681" y="5784"/>
                  <a:pt x="25151" y="5421"/>
                  <a:pt x="24639" y="5421"/>
                </a:cubicBezTo>
                <a:cubicBezTo>
                  <a:pt x="24130" y="5421"/>
                  <a:pt x="23637" y="5780"/>
                  <a:pt x="23637" y="5780"/>
                </a:cubicBezTo>
                <a:cubicBezTo>
                  <a:pt x="23637" y="5780"/>
                  <a:pt x="25079" y="4592"/>
                  <a:pt x="23764" y="3609"/>
                </a:cubicBezTo>
                <a:cubicBezTo>
                  <a:pt x="23486" y="3405"/>
                  <a:pt x="23203" y="3325"/>
                  <a:pt x="22927" y="3325"/>
                </a:cubicBezTo>
                <a:cubicBezTo>
                  <a:pt x="21899" y="3325"/>
                  <a:pt x="20992" y="4449"/>
                  <a:pt x="20992" y="4449"/>
                </a:cubicBezTo>
                <a:cubicBezTo>
                  <a:pt x="20992" y="4449"/>
                  <a:pt x="21822" y="0"/>
                  <a:pt x="186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/>
          <p:nvPr/>
        </p:nvSpPr>
        <p:spPr>
          <a:xfrm flipH="1">
            <a:off x="159352" y="4608495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4"/>
          <p:cNvSpPr/>
          <p:nvPr/>
        </p:nvSpPr>
        <p:spPr>
          <a:xfrm flipH="1">
            <a:off x="2582424" y="120527"/>
            <a:ext cx="555751" cy="355842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4"/>
          <p:cNvSpPr/>
          <p:nvPr/>
        </p:nvSpPr>
        <p:spPr>
          <a:xfrm flipH="1">
            <a:off x="6950640" y="3894500"/>
            <a:ext cx="2193360" cy="1248995"/>
          </a:xfrm>
          <a:custGeom>
            <a:avLst/>
            <a:gdLst/>
            <a:ahLst/>
            <a:cxnLst/>
            <a:rect l="l" t="t" r="r" b="b"/>
            <a:pathLst>
              <a:path w="36344" h="20695" extrusionOk="0">
                <a:moveTo>
                  <a:pt x="5031" y="0"/>
                </a:moveTo>
                <a:cubicBezTo>
                  <a:pt x="4972" y="0"/>
                  <a:pt x="4911" y="1"/>
                  <a:pt x="4849" y="4"/>
                </a:cubicBezTo>
                <a:cubicBezTo>
                  <a:pt x="1031" y="162"/>
                  <a:pt x="1427" y="5089"/>
                  <a:pt x="1427" y="5089"/>
                </a:cubicBezTo>
                <a:cubicBezTo>
                  <a:pt x="1067" y="4549"/>
                  <a:pt x="739" y="4402"/>
                  <a:pt x="489" y="4402"/>
                </a:cubicBezTo>
                <a:cubicBezTo>
                  <a:pt x="189" y="4402"/>
                  <a:pt x="1" y="4614"/>
                  <a:pt x="1" y="4614"/>
                </a:cubicBezTo>
                <a:lnTo>
                  <a:pt x="1" y="20694"/>
                </a:lnTo>
                <a:lnTo>
                  <a:pt x="34775" y="20694"/>
                </a:lnTo>
                <a:cubicBezTo>
                  <a:pt x="34775" y="20694"/>
                  <a:pt x="36344" y="18667"/>
                  <a:pt x="34775" y="17225"/>
                </a:cubicBezTo>
                <a:cubicBezTo>
                  <a:pt x="34407" y="16883"/>
                  <a:pt x="33994" y="16752"/>
                  <a:pt x="33576" y="16752"/>
                </a:cubicBezTo>
                <a:cubicBezTo>
                  <a:pt x="32216" y="16752"/>
                  <a:pt x="30815" y="18144"/>
                  <a:pt x="30815" y="18144"/>
                </a:cubicBezTo>
                <a:cubicBezTo>
                  <a:pt x="30815" y="18144"/>
                  <a:pt x="35678" y="10492"/>
                  <a:pt x="29658" y="9700"/>
                </a:cubicBezTo>
                <a:cubicBezTo>
                  <a:pt x="29357" y="9660"/>
                  <a:pt x="29066" y="9641"/>
                  <a:pt x="28786" y="9641"/>
                </a:cubicBezTo>
                <a:cubicBezTo>
                  <a:pt x="23454" y="9641"/>
                  <a:pt x="21753" y="16433"/>
                  <a:pt x="21753" y="16433"/>
                </a:cubicBezTo>
                <a:cubicBezTo>
                  <a:pt x="21303" y="14632"/>
                  <a:pt x="20293" y="14254"/>
                  <a:pt x="19524" y="14254"/>
                </a:cubicBezTo>
                <a:cubicBezTo>
                  <a:pt x="18967" y="14254"/>
                  <a:pt x="18537" y="14452"/>
                  <a:pt x="18537" y="14452"/>
                </a:cubicBezTo>
                <a:cubicBezTo>
                  <a:pt x="18537" y="14452"/>
                  <a:pt x="23844" y="9763"/>
                  <a:pt x="20359" y="5470"/>
                </a:cubicBezTo>
                <a:cubicBezTo>
                  <a:pt x="19315" y="4189"/>
                  <a:pt x="18049" y="3741"/>
                  <a:pt x="16787" y="3741"/>
                </a:cubicBezTo>
                <a:cubicBezTo>
                  <a:pt x="13833" y="3741"/>
                  <a:pt x="10901" y="6198"/>
                  <a:pt x="10901" y="6198"/>
                </a:cubicBezTo>
                <a:cubicBezTo>
                  <a:pt x="10901" y="6198"/>
                  <a:pt x="11978" y="4218"/>
                  <a:pt x="10394" y="3664"/>
                </a:cubicBezTo>
                <a:cubicBezTo>
                  <a:pt x="10143" y="3574"/>
                  <a:pt x="9907" y="3536"/>
                  <a:pt x="9686" y="3536"/>
                </a:cubicBezTo>
                <a:cubicBezTo>
                  <a:pt x="8510" y="3536"/>
                  <a:pt x="7780" y="4614"/>
                  <a:pt x="7780" y="4614"/>
                </a:cubicBezTo>
                <a:cubicBezTo>
                  <a:pt x="7780" y="4614"/>
                  <a:pt x="8623" y="0"/>
                  <a:pt x="50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4"/>
          <p:cNvSpPr/>
          <p:nvPr/>
        </p:nvSpPr>
        <p:spPr>
          <a:xfrm rot="10800000">
            <a:off x="-9475" y="-16443"/>
            <a:ext cx="2648525" cy="1102895"/>
          </a:xfrm>
          <a:custGeom>
            <a:avLst/>
            <a:gdLst/>
            <a:ahLst/>
            <a:cxnLst/>
            <a:rect l="l" t="t" r="r" b="b"/>
            <a:pathLst>
              <a:path w="53074" h="22101" extrusionOk="0">
                <a:moveTo>
                  <a:pt x="53058" y="0"/>
                </a:moveTo>
                <a:cubicBezTo>
                  <a:pt x="52186" y="95"/>
                  <a:pt x="51473" y="792"/>
                  <a:pt x="51347" y="1664"/>
                </a:cubicBezTo>
                <a:cubicBezTo>
                  <a:pt x="51347" y="1664"/>
                  <a:pt x="49952" y="260"/>
                  <a:pt x="47703" y="260"/>
                </a:cubicBezTo>
                <a:cubicBezTo>
                  <a:pt x="46939" y="260"/>
                  <a:pt x="46076" y="422"/>
                  <a:pt x="45136" y="856"/>
                </a:cubicBezTo>
                <a:cubicBezTo>
                  <a:pt x="41445" y="2583"/>
                  <a:pt x="42712" y="7525"/>
                  <a:pt x="42712" y="7525"/>
                </a:cubicBezTo>
                <a:cubicBezTo>
                  <a:pt x="42135" y="7304"/>
                  <a:pt x="41530" y="7198"/>
                  <a:pt x="40918" y="7198"/>
                </a:cubicBezTo>
                <a:cubicBezTo>
                  <a:pt x="40740" y="7198"/>
                  <a:pt x="40562" y="7207"/>
                  <a:pt x="40384" y="7224"/>
                </a:cubicBezTo>
                <a:cubicBezTo>
                  <a:pt x="37548" y="7430"/>
                  <a:pt x="37484" y="9205"/>
                  <a:pt x="37484" y="9205"/>
                </a:cubicBezTo>
                <a:cubicBezTo>
                  <a:pt x="37484" y="9205"/>
                  <a:pt x="35948" y="8675"/>
                  <a:pt x="34016" y="8675"/>
                </a:cubicBezTo>
                <a:cubicBezTo>
                  <a:pt x="32412" y="8675"/>
                  <a:pt x="30535" y="9040"/>
                  <a:pt x="29040" y="10377"/>
                </a:cubicBezTo>
                <a:cubicBezTo>
                  <a:pt x="25745" y="13308"/>
                  <a:pt x="27852" y="15827"/>
                  <a:pt x="27852" y="15827"/>
                </a:cubicBezTo>
                <a:cubicBezTo>
                  <a:pt x="27293" y="15703"/>
                  <a:pt x="26811" y="15650"/>
                  <a:pt x="26395" y="15650"/>
                </a:cubicBezTo>
                <a:cubicBezTo>
                  <a:pt x="24112" y="15650"/>
                  <a:pt x="23828" y="17237"/>
                  <a:pt x="23828" y="17237"/>
                </a:cubicBezTo>
                <a:lnTo>
                  <a:pt x="22893" y="16984"/>
                </a:lnTo>
                <a:cubicBezTo>
                  <a:pt x="24051" y="14454"/>
                  <a:pt x="21409" y="14194"/>
                  <a:pt x="20275" y="14194"/>
                </a:cubicBezTo>
                <a:cubicBezTo>
                  <a:pt x="19981" y="14194"/>
                  <a:pt x="19788" y="14211"/>
                  <a:pt x="19788" y="14211"/>
                </a:cubicBezTo>
                <a:cubicBezTo>
                  <a:pt x="19788" y="14211"/>
                  <a:pt x="23226" y="12912"/>
                  <a:pt x="21515" y="10330"/>
                </a:cubicBezTo>
                <a:cubicBezTo>
                  <a:pt x="20388" y="8628"/>
                  <a:pt x="18821" y="8185"/>
                  <a:pt x="17438" y="8185"/>
                </a:cubicBezTo>
                <a:cubicBezTo>
                  <a:pt x="16722" y="8185"/>
                  <a:pt x="16056" y="8304"/>
                  <a:pt x="15527" y="8428"/>
                </a:cubicBezTo>
                <a:cubicBezTo>
                  <a:pt x="13625" y="8856"/>
                  <a:pt x="9697" y="10963"/>
                  <a:pt x="10964" y="14607"/>
                </a:cubicBezTo>
                <a:lnTo>
                  <a:pt x="10964" y="14607"/>
                </a:lnTo>
                <a:cubicBezTo>
                  <a:pt x="10964" y="14607"/>
                  <a:pt x="10154" y="13703"/>
                  <a:pt x="8875" y="13703"/>
                </a:cubicBezTo>
                <a:cubicBezTo>
                  <a:pt x="8495" y="13703"/>
                  <a:pt x="8074" y="13783"/>
                  <a:pt x="7621" y="13989"/>
                </a:cubicBezTo>
                <a:cubicBezTo>
                  <a:pt x="5641" y="14908"/>
                  <a:pt x="6132" y="16572"/>
                  <a:pt x="7130" y="17253"/>
                </a:cubicBezTo>
                <a:cubicBezTo>
                  <a:pt x="7130" y="17253"/>
                  <a:pt x="1" y="17332"/>
                  <a:pt x="1" y="22101"/>
                </a:cubicBezTo>
                <a:lnTo>
                  <a:pt x="53073" y="22101"/>
                </a:lnTo>
                <a:lnTo>
                  <a:pt x="5305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"/>
          <p:cNvSpPr/>
          <p:nvPr/>
        </p:nvSpPr>
        <p:spPr>
          <a:xfrm flipH="1">
            <a:off x="8363899" y="4539956"/>
            <a:ext cx="395468" cy="355851"/>
          </a:xfrm>
          <a:custGeom>
            <a:avLst/>
            <a:gdLst/>
            <a:ahLst/>
            <a:cxnLst/>
            <a:rect l="l" t="t" r="r" b="b"/>
            <a:pathLst>
              <a:path w="1427" h="1284" extrusionOk="0">
                <a:moveTo>
                  <a:pt x="0" y="1"/>
                </a:moveTo>
                <a:lnTo>
                  <a:pt x="476" y="824"/>
                </a:lnTo>
                <a:lnTo>
                  <a:pt x="95" y="1030"/>
                </a:lnTo>
                <a:cubicBezTo>
                  <a:pt x="95" y="1030"/>
                  <a:pt x="238" y="1252"/>
                  <a:pt x="396" y="1268"/>
                </a:cubicBezTo>
                <a:lnTo>
                  <a:pt x="602" y="935"/>
                </a:lnTo>
                <a:lnTo>
                  <a:pt x="1426" y="1284"/>
                </a:lnTo>
                <a:cubicBezTo>
                  <a:pt x="1315" y="1046"/>
                  <a:pt x="1125" y="872"/>
                  <a:pt x="887" y="809"/>
                </a:cubicBezTo>
                <a:lnTo>
                  <a:pt x="967" y="587"/>
                </a:lnTo>
                <a:cubicBezTo>
                  <a:pt x="967" y="587"/>
                  <a:pt x="930" y="577"/>
                  <a:pt x="883" y="577"/>
                </a:cubicBezTo>
                <a:cubicBezTo>
                  <a:pt x="829" y="577"/>
                  <a:pt x="763" y="590"/>
                  <a:pt x="729" y="650"/>
                </a:cubicBezTo>
                <a:cubicBezTo>
                  <a:pt x="729" y="650"/>
                  <a:pt x="491" y="80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" name="Google Shape;313;p25"/>
          <p:cNvGrpSpPr/>
          <p:nvPr/>
        </p:nvGrpSpPr>
        <p:grpSpPr>
          <a:xfrm>
            <a:off x="0" y="4036050"/>
            <a:ext cx="2648525" cy="1186303"/>
            <a:chOff x="0" y="4036050"/>
            <a:chExt cx="2648525" cy="1186303"/>
          </a:xfrm>
        </p:grpSpPr>
        <p:sp>
          <p:nvSpPr>
            <p:cNvPr id="314" name="Google Shape;314;p25"/>
            <p:cNvSpPr/>
            <p:nvPr/>
          </p:nvSpPr>
          <p:spPr>
            <a:xfrm flipH="1">
              <a:off x="0" y="4036050"/>
              <a:ext cx="2648525" cy="1102895"/>
            </a:xfrm>
            <a:custGeom>
              <a:avLst/>
              <a:gdLst/>
              <a:ahLst/>
              <a:cxnLst/>
              <a:rect l="l" t="t" r="r" b="b"/>
              <a:pathLst>
                <a:path w="53074" h="22101" extrusionOk="0">
                  <a:moveTo>
                    <a:pt x="53058" y="0"/>
                  </a:moveTo>
                  <a:cubicBezTo>
                    <a:pt x="52186" y="95"/>
                    <a:pt x="51473" y="792"/>
                    <a:pt x="51347" y="1664"/>
                  </a:cubicBezTo>
                  <a:cubicBezTo>
                    <a:pt x="51347" y="1664"/>
                    <a:pt x="49952" y="260"/>
                    <a:pt x="47703" y="260"/>
                  </a:cubicBezTo>
                  <a:cubicBezTo>
                    <a:pt x="46939" y="260"/>
                    <a:pt x="46076" y="422"/>
                    <a:pt x="45136" y="856"/>
                  </a:cubicBezTo>
                  <a:cubicBezTo>
                    <a:pt x="41445" y="2583"/>
                    <a:pt x="42712" y="7525"/>
                    <a:pt x="42712" y="7525"/>
                  </a:cubicBezTo>
                  <a:cubicBezTo>
                    <a:pt x="42135" y="7304"/>
                    <a:pt x="41530" y="7198"/>
                    <a:pt x="40918" y="7198"/>
                  </a:cubicBezTo>
                  <a:cubicBezTo>
                    <a:pt x="40740" y="7198"/>
                    <a:pt x="40562" y="7207"/>
                    <a:pt x="40384" y="7224"/>
                  </a:cubicBezTo>
                  <a:cubicBezTo>
                    <a:pt x="37548" y="7430"/>
                    <a:pt x="37484" y="9205"/>
                    <a:pt x="37484" y="9205"/>
                  </a:cubicBezTo>
                  <a:cubicBezTo>
                    <a:pt x="37484" y="9205"/>
                    <a:pt x="35948" y="8675"/>
                    <a:pt x="34016" y="8675"/>
                  </a:cubicBezTo>
                  <a:cubicBezTo>
                    <a:pt x="32412" y="8675"/>
                    <a:pt x="30535" y="9040"/>
                    <a:pt x="29040" y="10377"/>
                  </a:cubicBezTo>
                  <a:cubicBezTo>
                    <a:pt x="25745" y="13308"/>
                    <a:pt x="27852" y="15827"/>
                    <a:pt x="27852" y="15827"/>
                  </a:cubicBezTo>
                  <a:cubicBezTo>
                    <a:pt x="27293" y="15703"/>
                    <a:pt x="26811" y="15650"/>
                    <a:pt x="26395" y="15650"/>
                  </a:cubicBezTo>
                  <a:cubicBezTo>
                    <a:pt x="24112" y="15650"/>
                    <a:pt x="23828" y="17237"/>
                    <a:pt x="23828" y="17237"/>
                  </a:cubicBezTo>
                  <a:lnTo>
                    <a:pt x="22893" y="16984"/>
                  </a:lnTo>
                  <a:cubicBezTo>
                    <a:pt x="24051" y="14454"/>
                    <a:pt x="21409" y="14194"/>
                    <a:pt x="20275" y="14194"/>
                  </a:cubicBezTo>
                  <a:cubicBezTo>
                    <a:pt x="19981" y="14194"/>
                    <a:pt x="19788" y="14211"/>
                    <a:pt x="19788" y="14211"/>
                  </a:cubicBezTo>
                  <a:cubicBezTo>
                    <a:pt x="19788" y="14211"/>
                    <a:pt x="23226" y="12912"/>
                    <a:pt x="21515" y="10330"/>
                  </a:cubicBezTo>
                  <a:cubicBezTo>
                    <a:pt x="20388" y="8628"/>
                    <a:pt x="18821" y="8185"/>
                    <a:pt x="17438" y="8185"/>
                  </a:cubicBezTo>
                  <a:cubicBezTo>
                    <a:pt x="16722" y="8185"/>
                    <a:pt x="16056" y="8304"/>
                    <a:pt x="15527" y="8428"/>
                  </a:cubicBezTo>
                  <a:cubicBezTo>
                    <a:pt x="13625" y="8856"/>
                    <a:pt x="9697" y="10963"/>
                    <a:pt x="10964" y="14607"/>
                  </a:cubicBezTo>
                  <a:lnTo>
                    <a:pt x="10964" y="14607"/>
                  </a:lnTo>
                  <a:cubicBezTo>
                    <a:pt x="10964" y="14607"/>
                    <a:pt x="10154" y="13703"/>
                    <a:pt x="8875" y="13703"/>
                  </a:cubicBezTo>
                  <a:cubicBezTo>
                    <a:pt x="8495" y="13703"/>
                    <a:pt x="8074" y="13783"/>
                    <a:pt x="7621" y="13989"/>
                  </a:cubicBezTo>
                  <a:cubicBezTo>
                    <a:pt x="5641" y="14908"/>
                    <a:pt x="6132" y="16572"/>
                    <a:pt x="7130" y="17253"/>
                  </a:cubicBezTo>
                  <a:cubicBezTo>
                    <a:pt x="7130" y="17253"/>
                    <a:pt x="1" y="17332"/>
                    <a:pt x="1" y="22101"/>
                  </a:cubicBezTo>
                  <a:lnTo>
                    <a:pt x="53073" y="22101"/>
                  </a:lnTo>
                  <a:lnTo>
                    <a:pt x="530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 flipH="1">
              <a:off x="86630" y="4584650"/>
              <a:ext cx="885107" cy="637703"/>
            </a:xfrm>
            <a:custGeom>
              <a:avLst/>
              <a:gdLst/>
              <a:ahLst/>
              <a:cxnLst/>
              <a:rect l="l" t="t" r="r" b="b"/>
              <a:pathLst>
                <a:path w="11899" h="8573" extrusionOk="0">
                  <a:moveTo>
                    <a:pt x="9844" y="0"/>
                  </a:moveTo>
                  <a:cubicBezTo>
                    <a:pt x="7949" y="0"/>
                    <a:pt x="8381" y="2409"/>
                    <a:pt x="8381" y="2409"/>
                  </a:cubicBezTo>
                  <a:cubicBezTo>
                    <a:pt x="8381" y="2409"/>
                    <a:pt x="8001" y="1850"/>
                    <a:pt x="7390" y="1850"/>
                  </a:cubicBezTo>
                  <a:cubicBezTo>
                    <a:pt x="7274" y="1850"/>
                    <a:pt x="7150" y="1870"/>
                    <a:pt x="7019" y="1918"/>
                  </a:cubicBezTo>
                  <a:cubicBezTo>
                    <a:pt x="6195" y="2203"/>
                    <a:pt x="6749" y="3233"/>
                    <a:pt x="6749" y="3233"/>
                  </a:cubicBezTo>
                  <a:cubicBezTo>
                    <a:pt x="6749" y="3233"/>
                    <a:pt x="5225" y="1950"/>
                    <a:pt x="3686" y="1950"/>
                  </a:cubicBezTo>
                  <a:cubicBezTo>
                    <a:pt x="3028" y="1950"/>
                    <a:pt x="2368" y="2184"/>
                    <a:pt x="1822" y="2853"/>
                  </a:cubicBezTo>
                  <a:cubicBezTo>
                    <a:pt x="0" y="5087"/>
                    <a:pt x="2773" y="7542"/>
                    <a:pt x="2773" y="7542"/>
                  </a:cubicBezTo>
                  <a:cubicBezTo>
                    <a:pt x="2773" y="7542"/>
                    <a:pt x="2546" y="7439"/>
                    <a:pt x="2254" y="7439"/>
                  </a:cubicBezTo>
                  <a:cubicBezTo>
                    <a:pt x="1850" y="7439"/>
                    <a:pt x="1323" y="7636"/>
                    <a:pt x="1093" y="8572"/>
                  </a:cubicBezTo>
                  <a:cubicBezTo>
                    <a:pt x="1583" y="8040"/>
                    <a:pt x="2268" y="7756"/>
                    <a:pt x="2972" y="7756"/>
                  </a:cubicBezTo>
                  <a:cubicBezTo>
                    <a:pt x="3043" y="7756"/>
                    <a:pt x="3114" y="7758"/>
                    <a:pt x="3185" y="7764"/>
                  </a:cubicBezTo>
                  <a:cubicBezTo>
                    <a:pt x="3185" y="7764"/>
                    <a:pt x="2107" y="5926"/>
                    <a:pt x="3185" y="4200"/>
                  </a:cubicBezTo>
                  <a:cubicBezTo>
                    <a:pt x="3624" y="3500"/>
                    <a:pt x="4369" y="3291"/>
                    <a:pt x="5104" y="3291"/>
                  </a:cubicBezTo>
                  <a:cubicBezTo>
                    <a:pt x="6199" y="3291"/>
                    <a:pt x="7272" y="3756"/>
                    <a:pt x="7272" y="3756"/>
                  </a:cubicBezTo>
                  <a:cubicBezTo>
                    <a:pt x="7272" y="3756"/>
                    <a:pt x="7114" y="2805"/>
                    <a:pt x="7557" y="2568"/>
                  </a:cubicBezTo>
                  <a:cubicBezTo>
                    <a:pt x="7613" y="2536"/>
                    <a:pt x="7672" y="2522"/>
                    <a:pt x="7734" y="2522"/>
                  </a:cubicBezTo>
                  <a:cubicBezTo>
                    <a:pt x="8164" y="2522"/>
                    <a:pt x="8698" y="3202"/>
                    <a:pt x="8698" y="3202"/>
                  </a:cubicBezTo>
                  <a:cubicBezTo>
                    <a:pt x="8698" y="3202"/>
                    <a:pt x="9141" y="1712"/>
                    <a:pt x="9981" y="1522"/>
                  </a:cubicBezTo>
                  <a:cubicBezTo>
                    <a:pt x="10042" y="1508"/>
                    <a:pt x="10103" y="1501"/>
                    <a:pt x="10163" y="1501"/>
                  </a:cubicBezTo>
                  <a:cubicBezTo>
                    <a:pt x="10954" y="1501"/>
                    <a:pt x="11692" y="2663"/>
                    <a:pt x="11692" y="2663"/>
                  </a:cubicBezTo>
                  <a:cubicBezTo>
                    <a:pt x="11692" y="2663"/>
                    <a:pt x="11898" y="81"/>
                    <a:pt x="9918" y="1"/>
                  </a:cubicBezTo>
                  <a:cubicBezTo>
                    <a:pt x="9893" y="1"/>
                    <a:pt x="9868" y="0"/>
                    <a:pt x="9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5"/>
          <p:cNvSpPr/>
          <p:nvPr/>
        </p:nvSpPr>
        <p:spPr>
          <a:xfrm flipH="1">
            <a:off x="6555869" y="-94565"/>
            <a:ext cx="3632400" cy="765349"/>
          </a:xfrm>
          <a:custGeom>
            <a:avLst/>
            <a:gdLst/>
            <a:ahLst/>
            <a:cxnLst/>
            <a:rect l="l" t="t" r="r" b="b"/>
            <a:pathLst>
              <a:path w="25064" h="5281" extrusionOk="0">
                <a:moveTo>
                  <a:pt x="9628" y="1"/>
                </a:moveTo>
                <a:cubicBezTo>
                  <a:pt x="8350" y="1"/>
                  <a:pt x="7652" y="1605"/>
                  <a:pt x="7652" y="1605"/>
                </a:cubicBezTo>
                <a:cubicBezTo>
                  <a:pt x="7652" y="1605"/>
                  <a:pt x="7311" y="1130"/>
                  <a:pt x="6769" y="1130"/>
                </a:cubicBezTo>
                <a:cubicBezTo>
                  <a:pt x="6692" y="1130"/>
                  <a:pt x="6611" y="1140"/>
                  <a:pt x="6527" y="1161"/>
                </a:cubicBezTo>
                <a:cubicBezTo>
                  <a:pt x="5858" y="1317"/>
                  <a:pt x="6121" y="2542"/>
                  <a:pt x="6776" y="2631"/>
                </a:cubicBezTo>
                <a:lnTo>
                  <a:pt x="6776" y="2631"/>
                </a:lnTo>
                <a:cubicBezTo>
                  <a:pt x="6753" y="2629"/>
                  <a:pt x="6720" y="2627"/>
                  <a:pt x="6681" y="2627"/>
                </a:cubicBezTo>
                <a:cubicBezTo>
                  <a:pt x="6434" y="2627"/>
                  <a:pt x="5936" y="2700"/>
                  <a:pt x="6020" y="3300"/>
                </a:cubicBezTo>
                <a:cubicBezTo>
                  <a:pt x="6020" y="3300"/>
                  <a:pt x="5275" y="2921"/>
                  <a:pt x="4725" y="2921"/>
                </a:cubicBezTo>
                <a:cubicBezTo>
                  <a:pt x="4405" y="2921"/>
                  <a:pt x="4151" y="3050"/>
                  <a:pt x="4151" y="3458"/>
                </a:cubicBezTo>
                <a:cubicBezTo>
                  <a:pt x="4151" y="5106"/>
                  <a:pt x="1553" y="4647"/>
                  <a:pt x="539" y="4963"/>
                </a:cubicBezTo>
                <a:cubicBezTo>
                  <a:pt x="0" y="5106"/>
                  <a:pt x="444" y="5264"/>
                  <a:pt x="444" y="5264"/>
                </a:cubicBezTo>
                <a:lnTo>
                  <a:pt x="4547" y="5280"/>
                </a:lnTo>
                <a:lnTo>
                  <a:pt x="25063" y="5280"/>
                </a:lnTo>
                <a:cubicBezTo>
                  <a:pt x="25063" y="5280"/>
                  <a:pt x="24628" y="4242"/>
                  <a:pt x="23696" y="4242"/>
                </a:cubicBezTo>
                <a:cubicBezTo>
                  <a:pt x="23560" y="4242"/>
                  <a:pt x="23414" y="4264"/>
                  <a:pt x="23257" y="4314"/>
                </a:cubicBezTo>
                <a:cubicBezTo>
                  <a:pt x="23167" y="4343"/>
                  <a:pt x="23096" y="4356"/>
                  <a:pt x="23040" y="4356"/>
                </a:cubicBezTo>
                <a:cubicBezTo>
                  <a:pt x="22321" y="4356"/>
                  <a:pt x="24071" y="2175"/>
                  <a:pt x="21514" y="2175"/>
                </a:cubicBezTo>
                <a:cubicBezTo>
                  <a:pt x="20485" y="2175"/>
                  <a:pt x="20104" y="2682"/>
                  <a:pt x="20057" y="3300"/>
                </a:cubicBezTo>
                <a:cubicBezTo>
                  <a:pt x="20057" y="3300"/>
                  <a:pt x="20021" y="3292"/>
                  <a:pt x="19966" y="3292"/>
                </a:cubicBezTo>
                <a:cubicBezTo>
                  <a:pt x="19782" y="3292"/>
                  <a:pt x="19387" y="3386"/>
                  <a:pt x="19423" y="4203"/>
                </a:cubicBezTo>
                <a:cubicBezTo>
                  <a:pt x="19423" y="4203"/>
                  <a:pt x="18856" y="3636"/>
                  <a:pt x="18373" y="3636"/>
                </a:cubicBezTo>
                <a:cubicBezTo>
                  <a:pt x="18268" y="3636"/>
                  <a:pt x="18167" y="3663"/>
                  <a:pt x="18077" y="3728"/>
                </a:cubicBezTo>
                <a:cubicBezTo>
                  <a:pt x="17600" y="4070"/>
                  <a:pt x="17124" y="4943"/>
                  <a:pt x="16228" y="4943"/>
                </a:cubicBezTo>
                <a:cubicBezTo>
                  <a:pt x="16170" y="4943"/>
                  <a:pt x="16110" y="4939"/>
                  <a:pt x="16049" y="4932"/>
                </a:cubicBezTo>
                <a:cubicBezTo>
                  <a:pt x="15194" y="4838"/>
                  <a:pt x="14779" y="3867"/>
                  <a:pt x="14404" y="3867"/>
                </a:cubicBezTo>
                <a:cubicBezTo>
                  <a:pt x="14334" y="3867"/>
                  <a:pt x="14265" y="3901"/>
                  <a:pt x="14195" y="3981"/>
                </a:cubicBezTo>
                <a:cubicBezTo>
                  <a:pt x="14195" y="3981"/>
                  <a:pt x="13851" y="3680"/>
                  <a:pt x="13535" y="3680"/>
                </a:cubicBezTo>
                <a:cubicBezTo>
                  <a:pt x="13468" y="3680"/>
                  <a:pt x="13401" y="3694"/>
                  <a:pt x="13340" y="3728"/>
                </a:cubicBezTo>
                <a:cubicBezTo>
                  <a:pt x="13323" y="3738"/>
                  <a:pt x="13308" y="3743"/>
                  <a:pt x="13295" y="3743"/>
                </a:cubicBezTo>
                <a:cubicBezTo>
                  <a:pt x="13065" y="3743"/>
                  <a:pt x="13429" y="2166"/>
                  <a:pt x="12614" y="2166"/>
                </a:cubicBezTo>
                <a:cubicBezTo>
                  <a:pt x="12578" y="2166"/>
                  <a:pt x="12540" y="2169"/>
                  <a:pt x="12500" y="2175"/>
                </a:cubicBezTo>
                <a:cubicBezTo>
                  <a:pt x="11486" y="2349"/>
                  <a:pt x="11534" y="3411"/>
                  <a:pt x="11534" y="3411"/>
                </a:cubicBezTo>
                <a:cubicBezTo>
                  <a:pt x="11534" y="3411"/>
                  <a:pt x="11486" y="2460"/>
                  <a:pt x="11201" y="2397"/>
                </a:cubicBezTo>
                <a:cubicBezTo>
                  <a:pt x="10916" y="2349"/>
                  <a:pt x="11819" y="654"/>
                  <a:pt x="10187" y="100"/>
                </a:cubicBezTo>
                <a:cubicBezTo>
                  <a:pt x="9990" y="31"/>
                  <a:pt x="9803" y="1"/>
                  <a:pt x="96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5"/>
          <p:cNvSpPr/>
          <p:nvPr/>
        </p:nvSpPr>
        <p:spPr>
          <a:xfrm flipH="1">
            <a:off x="198777" y="330745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 flipH="1">
            <a:off x="-329685" y="4494176"/>
            <a:ext cx="1764435" cy="649320"/>
          </a:xfrm>
          <a:custGeom>
            <a:avLst/>
            <a:gdLst/>
            <a:ahLst/>
            <a:cxnLst/>
            <a:rect l="l" t="t" r="r" b="b"/>
            <a:pathLst>
              <a:path w="16297" h="5310" extrusionOk="0">
                <a:moveTo>
                  <a:pt x="15151" y="1"/>
                </a:moveTo>
                <a:cubicBezTo>
                  <a:pt x="15139" y="1"/>
                  <a:pt x="15127" y="1"/>
                  <a:pt x="15115" y="2"/>
                </a:cubicBezTo>
                <a:cubicBezTo>
                  <a:pt x="13895" y="113"/>
                  <a:pt x="12580" y="3646"/>
                  <a:pt x="12580" y="3646"/>
                </a:cubicBezTo>
                <a:cubicBezTo>
                  <a:pt x="12580" y="3646"/>
                  <a:pt x="12152" y="1317"/>
                  <a:pt x="10498" y="1317"/>
                </a:cubicBezTo>
                <a:cubicBezTo>
                  <a:pt x="10297" y="1317"/>
                  <a:pt x="10078" y="1351"/>
                  <a:pt x="9839" y="1428"/>
                </a:cubicBezTo>
                <a:cubicBezTo>
                  <a:pt x="8080" y="1999"/>
                  <a:pt x="6734" y="4201"/>
                  <a:pt x="6734" y="4201"/>
                </a:cubicBezTo>
                <a:cubicBezTo>
                  <a:pt x="6734" y="4201"/>
                  <a:pt x="6562" y="3256"/>
                  <a:pt x="5538" y="3256"/>
                </a:cubicBezTo>
                <a:cubicBezTo>
                  <a:pt x="5399" y="3256"/>
                  <a:pt x="5243" y="3274"/>
                  <a:pt x="5070" y="3314"/>
                </a:cubicBezTo>
                <a:cubicBezTo>
                  <a:pt x="3645" y="3646"/>
                  <a:pt x="2646" y="4977"/>
                  <a:pt x="2646" y="4977"/>
                </a:cubicBezTo>
                <a:lnTo>
                  <a:pt x="1" y="5310"/>
                </a:lnTo>
                <a:lnTo>
                  <a:pt x="14465" y="5310"/>
                </a:lnTo>
                <a:cubicBezTo>
                  <a:pt x="14465" y="5310"/>
                  <a:pt x="16297" y="1"/>
                  <a:pt x="151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6869250" y="4213450"/>
            <a:ext cx="2235711" cy="930055"/>
            <a:chOff x="6869250" y="4213450"/>
            <a:chExt cx="2235711" cy="930055"/>
          </a:xfrm>
        </p:grpSpPr>
        <p:sp>
          <p:nvSpPr>
            <p:cNvPr id="41" name="Google Shape;41;p4"/>
            <p:cNvSpPr/>
            <p:nvPr/>
          </p:nvSpPr>
          <p:spPr>
            <a:xfrm>
              <a:off x="6869250" y="4213450"/>
              <a:ext cx="2235711" cy="930055"/>
            </a:xfrm>
            <a:custGeom>
              <a:avLst/>
              <a:gdLst/>
              <a:ahLst/>
              <a:cxnLst/>
              <a:rect l="l" t="t" r="r" b="b"/>
              <a:pathLst>
                <a:path w="53089" h="22085" extrusionOk="0">
                  <a:moveTo>
                    <a:pt x="53089" y="0"/>
                  </a:moveTo>
                  <a:lnTo>
                    <a:pt x="53089" y="0"/>
                  </a:lnTo>
                  <a:cubicBezTo>
                    <a:pt x="52202" y="95"/>
                    <a:pt x="51489" y="776"/>
                    <a:pt x="51362" y="1664"/>
                  </a:cubicBezTo>
                  <a:cubicBezTo>
                    <a:pt x="51362" y="1664"/>
                    <a:pt x="49969" y="253"/>
                    <a:pt x="47730" y="253"/>
                  </a:cubicBezTo>
                  <a:cubicBezTo>
                    <a:pt x="46967" y="253"/>
                    <a:pt x="46105" y="417"/>
                    <a:pt x="45168" y="856"/>
                  </a:cubicBezTo>
                  <a:cubicBezTo>
                    <a:pt x="41460" y="2567"/>
                    <a:pt x="42728" y="7525"/>
                    <a:pt x="42728" y="7525"/>
                  </a:cubicBezTo>
                  <a:cubicBezTo>
                    <a:pt x="42151" y="7304"/>
                    <a:pt x="41545" y="7198"/>
                    <a:pt x="40940" y="7198"/>
                  </a:cubicBezTo>
                  <a:cubicBezTo>
                    <a:pt x="40765" y="7198"/>
                    <a:pt x="40589" y="7207"/>
                    <a:pt x="40415" y="7224"/>
                  </a:cubicBezTo>
                  <a:cubicBezTo>
                    <a:pt x="37563" y="7414"/>
                    <a:pt x="37500" y="9205"/>
                    <a:pt x="37500" y="9205"/>
                  </a:cubicBezTo>
                  <a:cubicBezTo>
                    <a:pt x="37500" y="9205"/>
                    <a:pt x="35955" y="8672"/>
                    <a:pt x="34017" y="8672"/>
                  </a:cubicBezTo>
                  <a:cubicBezTo>
                    <a:pt x="32416" y="8672"/>
                    <a:pt x="30546" y="9035"/>
                    <a:pt x="29056" y="10361"/>
                  </a:cubicBezTo>
                  <a:cubicBezTo>
                    <a:pt x="25745" y="13292"/>
                    <a:pt x="27867" y="15827"/>
                    <a:pt x="27867" y="15827"/>
                  </a:cubicBezTo>
                  <a:cubicBezTo>
                    <a:pt x="27308" y="15702"/>
                    <a:pt x="26826" y="15650"/>
                    <a:pt x="26410" y="15650"/>
                  </a:cubicBezTo>
                  <a:cubicBezTo>
                    <a:pt x="24127" y="15650"/>
                    <a:pt x="23843" y="17237"/>
                    <a:pt x="23843" y="17237"/>
                  </a:cubicBezTo>
                  <a:lnTo>
                    <a:pt x="22909" y="16983"/>
                  </a:lnTo>
                  <a:cubicBezTo>
                    <a:pt x="24067" y="14454"/>
                    <a:pt x="21435" y="14194"/>
                    <a:pt x="20304" y="14194"/>
                  </a:cubicBezTo>
                  <a:cubicBezTo>
                    <a:pt x="20012" y="14194"/>
                    <a:pt x="19819" y="14211"/>
                    <a:pt x="19819" y="14211"/>
                  </a:cubicBezTo>
                  <a:cubicBezTo>
                    <a:pt x="19819" y="14211"/>
                    <a:pt x="23241" y="12880"/>
                    <a:pt x="21530" y="10314"/>
                  </a:cubicBezTo>
                  <a:cubicBezTo>
                    <a:pt x="20397" y="8604"/>
                    <a:pt x="18820" y="8165"/>
                    <a:pt x="17437" y="8165"/>
                  </a:cubicBezTo>
                  <a:cubicBezTo>
                    <a:pt x="16731" y="8165"/>
                    <a:pt x="16077" y="8279"/>
                    <a:pt x="15558" y="8397"/>
                  </a:cubicBezTo>
                  <a:cubicBezTo>
                    <a:pt x="13657" y="8840"/>
                    <a:pt x="9728" y="10932"/>
                    <a:pt x="10995" y="14575"/>
                  </a:cubicBezTo>
                  <a:cubicBezTo>
                    <a:pt x="10434" y="13993"/>
                    <a:pt x="9668" y="13681"/>
                    <a:pt x="8894" y="13681"/>
                  </a:cubicBezTo>
                  <a:cubicBezTo>
                    <a:pt x="8466" y="13681"/>
                    <a:pt x="8036" y="13776"/>
                    <a:pt x="7637" y="13973"/>
                  </a:cubicBezTo>
                  <a:cubicBezTo>
                    <a:pt x="5656" y="14876"/>
                    <a:pt x="6147" y="16540"/>
                    <a:pt x="7130" y="17237"/>
                  </a:cubicBezTo>
                  <a:cubicBezTo>
                    <a:pt x="7130" y="17237"/>
                    <a:pt x="0" y="17300"/>
                    <a:pt x="0" y="22085"/>
                  </a:cubicBezTo>
                  <a:lnTo>
                    <a:pt x="53073" y="22085"/>
                  </a:lnTo>
                  <a:lnTo>
                    <a:pt x="530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8014493" y="4721085"/>
              <a:ext cx="501097" cy="361073"/>
            </a:xfrm>
            <a:custGeom>
              <a:avLst/>
              <a:gdLst/>
              <a:ahLst/>
              <a:cxnLst/>
              <a:rect l="l" t="t" r="r" b="b"/>
              <a:pathLst>
                <a:path w="11899" h="8574" extrusionOk="0">
                  <a:moveTo>
                    <a:pt x="9826" y="0"/>
                  </a:moveTo>
                  <a:cubicBezTo>
                    <a:pt x="7951" y="0"/>
                    <a:pt x="8381" y="2410"/>
                    <a:pt x="8381" y="2410"/>
                  </a:cubicBezTo>
                  <a:cubicBezTo>
                    <a:pt x="8381" y="2410"/>
                    <a:pt x="7994" y="1842"/>
                    <a:pt x="7375" y="1842"/>
                  </a:cubicBezTo>
                  <a:cubicBezTo>
                    <a:pt x="7263" y="1842"/>
                    <a:pt x="7144" y="1860"/>
                    <a:pt x="7019" y="1903"/>
                  </a:cubicBezTo>
                  <a:cubicBezTo>
                    <a:pt x="6195" y="2204"/>
                    <a:pt x="6765" y="3234"/>
                    <a:pt x="6765" y="3234"/>
                  </a:cubicBezTo>
                  <a:cubicBezTo>
                    <a:pt x="6765" y="3234"/>
                    <a:pt x="5233" y="1951"/>
                    <a:pt x="3689" y="1951"/>
                  </a:cubicBezTo>
                  <a:cubicBezTo>
                    <a:pt x="3030" y="1951"/>
                    <a:pt x="2368" y="2185"/>
                    <a:pt x="1822" y="2854"/>
                  </a:cubicBezTo>
                  <a:cubicBezTo>
                    <a:pt x="0" y="5088"/>
                    <a:pt x="2773" y="7528"/>
                    <a:pt x="2773" y="7528"/>
                  </a:cubicBezTo>
                  <a:cubicBezTo>
                    <a:pt x="2773" y="7528"/>
                    <a:pt x="2556" y="7430"/>
                    <a:pt x="2272" y="7430"/>
                  </a:cubicBezTo>
                  <a:cubicBezTo>
                    <a:pt x="1870" y="7430"/>
                    <a:pt x="1335" y="7626"/>
                    <a:pt x="1094" y="8573"/>
                  </a:cubicBezTo>
                  <a:cubicBezTo>
                    <a:pt x="1575" y="8049"/>
                    <a:pt x="2247" y="7753"/>
                    <a:pt x="2951" y="7753"/>
                  </a:cubicBezTo>
                  <a:cubicBezTo>
                    <a:pt x="3034" y="7753"/>
                    <a:pt x="3117" y="7757"/>
                    <a:pt x="3201" y="7765"/>
                  </a:cubicBezTo>
                  <a:cubicBezTo>
                    <a:pt x="3201" y="7765"/>
                    <a:pt x="2123" y="5927"/>
                    <a:pt x="3201" y="4201"/>
                  </a:cubicBezTo>
                  <a:cubicBezTo>
                    <a:pt x="3636" y="3496"/>
                    <a:pt x="4385" y="3286"/>
                    <a:pt x="5123" y="3286"/>
                  </a:cubicBezTo>
                  <a:cubicBezTo>
                    <a:pt x="6210" y="3286"/>
                    <a:pt x="7272" y="3741"/>
                    <a:pt x="7272" y="3741"/>
                  </a:cubicBezTo>
                  <a:cubicBezTo>
                    <a:pt x="7272" y="3741"/>
                    <a:pt x="7114" y="2806"/>
                    <a:pt x="7557" y="2553"/>
                  </a:cubicBezTo>
                  <a:cubicBezTo>
                    <a:pt x="7612" y="2525"/>
                    <a:pt x="7669" y="2513"/>
                    <a:pt x="7728" y="2513"/>
                  </a:cubicBezTo>
                  <a:cubicBezTo>
                    <a:pt x="8168" y="2513"/>
                    <a:pt x="8698" y="3203"/>
                    <a:pt x="8698" y="3203"/>
                  </a:cubicBezTo>
                  <a:cubicBezTo>
                    <a:pt x="8698" y="3203"/>
                    <a:pt x="9142" y="1713"/>
                    <a:pt x="9997" y="1523"/>
                  </a:cubicBezTo>
                  <a:cubicBezTo>
                    <a:pt x="10057" y="1508"/>
                    <a:pt x="10118" y="1502"/>
                    <a:pt x="10178" y="1502"/>
                  </a:cubicBezTo>
                  <a:cubicBezTo>
                    <a:pt x="10957" y="1502"/>
                    <a:pt x="11708" y="2648"/>
                    <a:pt x="11708" y="2648"/>
                  </a:cubicBezTo>
                  <a:cubicBezTo>
                    <a:pt x="11708" y="2648"/>
                    <a:pt x="11898" y="82"/>
                    <a:pt x="9918" y="2"/>
                  </a:cubicBezTo>
                  <a:cubicBezTo>
                    <a:pt x="9887" y="1"/>
                    <a:pt x="9856" y="0"/>
                    <a:pt x="9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4"/>
          <p:cNvSpPr/>
          <p:nvPr/>
        </p:nvSpPr>
        <p:spPr>
          <a:xfrm flipH="1">
            <a:off x="7135052" y="235804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 flipH="1">
            <a:off x="7651753" y="58575"/>
            <a:ext cx="2562722" cy="720471"/>
          </a:xfrm>
          <a:custGeom>
            <a:avLst/>
            <a:gdLst/>
            <a:ahLst/>
            <a:cxnLst/>
            <a:rect l="l" t="t" r="r" b="b"/>
            <a:pathLst>
              <a:path w="25745" h="7238" extrusionOk="0">
                <a:moveTo>
                  <a:pt x="18629" y="0"/>
                </a:moveTo>
                <a:cubicBezTo>
                  <a:pt x="18350" y="0"/>
                  <a:pt x="18040" y="34"/>
                  <a:pt x="17696" y="108"/>
                </a:cubicBezTo>
                <a:cubicBezTo>
                  <a:pt x="13620" y="980"/>
                  <a:pt x="15855" y="4480"/>
                  <a:pt x="15293" y="4480"/>
                </a:cubicBezTo>
                <a:cubicBezTo>
                  <a:pt x="15263" y="4480"/>
                  <a:pt x="15225" y="4470"/>
                  <a:pt x="15177" y="4449"/>
                </a:cubicBezTo>
                <a:cubicBezTo>
                  <a:pt x="15101" y="4413"/>
                  <a:pt x="15027" y="4397"/>
                  <a:pt x="14957" y="4397"/>
                </a:cubicBezTo>
                <a:cubicBezTo>
                  <a:pt x="14175" y="4397"/>
                  <a:pt x="13736" y="6382"/>
                  <a:pt x="13736" y="6382"/>
                </a:cubicBezTo>
                <a:cubicBezTo>
                  <a:pt x="13736" y="6382"/>
                  <a:pt x="13888" y="5293"/>
                  <a:pt x="12399" y="5293"/>
                </a:cubicBezTo>
                <a:cubicBezTo>
                  <a:pt x="12030" y="5293"/>
                  <a:pt x="11561" y="5360"/>
                  <a:pt x="10963" y="5526"/>
                </a:cubicBezTo>
                <a:cubicBezTo>
                  <a:pt x="5878" y="6920"/>
                  <a:pt x="0" y="7237"/>
                  <a:pt x="0" y="7237"/>
                </a:cubicBezTo>
                <a:lnTo>
                  <a:pt x="25744" y="7237"/>
                </a:lnTo>
                <a:cubicBezTo>
                  <a:pt x="25681" y="5784"/>
                  <a:pt x="25151" y="5421"/>
                  <a:pt x="24639" y="5421"/>
                </a:cubicBezTo>
                <a:cubicBezTo>
                  <a:pt x="24130" y="5421"/>
                  <a:pt x="23637" y="5780"/>
                  <a:pt x="23637" y="5780"/>
                </a:cubicBezTo>
                <a:cubicBezTo>
                  <a:pt x="23637" y="5780"/>
                  <a:pt x="25079" y="4592"/>
                  <a:pt x="23764" y="3609"/>
                </a:cubicBezTo>
                <a:cubicBezTo>
                  <a:pt x="23486" y="3405"/>
                  <a:pt x="23203" y="3325"/>
                  <a:pt x="22927" y="3325"/>
                </a:cubicBezTo>
                <a:cubicBezTo>
                  <a:pt x="21899" y="3325"/>
                  <a:pt x="20992" y="4449"/>
                  <a:pt x="20992" y="4449"/>
                </a:cubicBezTo>
                <a:cubicBezTo>
                  <a:pt x="20992" y="4449"/>
                  <a:pt x="21822" y="0"/>
                  <a:pt x="186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-90385" y="-32680"/>
            <a:ext cx="890659" cy="1323580"/>
            <a:chOff x="734550" y="2051650"/>
            <a:chExt cx="341825" cy="507975"/>
          </a:xfrm>
        </p:grpSpPr>
        <p:sp>
          <p:nvSpPr>
            <p:cNvPr id="46" name="Google Shape;46;p4"/>
            <p:cNvSpPr/>
            <p:nvPr/>
          </p:nvSpPr>
          <p:spPr>
            <a:xfrm>
              <a:off x="741075" y="2051650"/>
              <a:ext cx="335300" cy="239300"/>
            </a:xfrm>
            <a:custGeom>
              <a:avLst/>
              <a:gdLst/>
              <a:ahLst/>
              <a:cxnLst/>
              <a:rect l="l" t="t" r="r" b="b"/>
              <a:pathLst>
                <a:path w="13412" h="9572" extrusionOk="0">
                  <a:moveTo>
                    <a:pt x="3730" y="1"/>
                  </a:moveTo>
                  <a:cubicBezTo>
                    <a:pt x="0" y="1"/>
                    <a:pt x="72" y="4311"/>
                    <a:pt x="72" y="4311"/>
                  </a:cubicBezTo>
                  <a:lnTo>
                    <a:pt x="2211" y="3915"/>
                  </a:lnTo>
                  <a:lnTo>
                    <a:pt x="849" y="3678"/>
                  </a:lnTo>
                  <a:cubicBezTo>
                    <a:pt x="849" y="3678"/>
                    <a:pt x="1197" y="3335"/>
                    <a:pt x="2566" y="3335"/>
                  </a:cubicBezTo>
                  <a:cubicBezTo>
                    <a:pt x="3419" y="3335"/>
                    <a:pt x="4667" y="3468"/>
                    <a:pt x="6473" y="3900"/>
                  </a:cubicBezTo>
                  <a:cubicBezTo>
                    <a:pt x="10667" y="4916"/>
                    <a:pt x="12646" y="9572"/>
                    <a:pt x="12891" y="9572"/>
                  </a:cubicBezTo>
                  <a:cubicBezTo>
                    <a:pt x="12921" y="9572"/>
                    <a:pt x="12925" y="9502"/>
                    <a:pt x="12905" y="9349"/>
                  </a:cubicBezTo>
                  <a:cubicBezTo>
                    <a:pt x="12715" y="7955"/>
                    <a:pt x="13412" y="5975"/>
                    <a:pt x="13269" y="5737"/>
                  </a:cubicBezTo>
                  <a:cubicBezTo>
                    <a:pt x="13111" y="5500"/>
                    <a:pt x="11099" y="5294"/>
                    <a:pt x="11130" y="4866"/>
                  </a:cubicBezTo>
                  <a:cubicBezTo>
                    <a:pt x="11148" y="4702"/>
                    <a:pt x="11454" y="4651"/>
                    <a:pt x="11833" y="4651"/>
                  </a:cubicBezTo>
                  <a:cubicBezTo>
                    <a:pt x="12483" y="4651"/>
                    <a:pt x="13348" y="4803"/>
                    <a:pt x="13348" y="4803"/>
                  </a:cubicBezTo>
                  <a:cubicBezTo>
                    <a:pt x="13348" y="4803"/>
                    <a:pt x="12556" y="2791"/>
                    <a:pt x="11891" y="2236"/>
                  </a:cubicBezTo>
                  <a:cubicBezTo>
                    <a:pt x="11806" y="2163"/>
                    <a:pt x="11690" y="2132"/>
                    <a:pt x="11553" y="2132"/>
                  </a:cubicBezTo>
                  <a:cubicBezTo>
                    <a:pt x="10684" y="2132"/>
                    <a:pt x="8932" y="3386"/>
                    <a:pt x="8348" y="3386"/>
                  </a:cubicBezTo>
                  <a:cubicBezTo>
                    <a:pt x="8301" y="3386"/>
                    <a:pt x="8262" y="3378"/>
                    <a:pt x="8231" y="3361"/>
                  </a:cubicBezTo>
                  <a:cubicBezTo>
                    <a:pt x="7772" y="3092"/>
                    <a:pt x="10909" y="1571"/>
                    <a:pt x="10909" y="1571"/>
                  </a:cubicBezTo>
                  <a:cubicBezTo>
                    <a:pt x="10909" y="1571"/>
                    <a:pt x="8279" y="652"/>
                    <a:pt x="7249" y="541"/>
                  </a:cubicBezTo>
                  <a:cubicBezTo>
                    <a:pt x="7228" y="539"/>
                    <a:pt x="7207" y="538"/>
                    <a:pt x="7186" y="538"/>
                  </a:cubicBezTo>
                  <a:cubicBezTo>
                    <a:pt x="6225" y="538"/>
                    <a:pt x="5001" y="2482"/>
                    <a:pt x="4355" y="2482"/>
                  </a:cubicBezTo>
                  <a:cubicBezTo>
                    <a:pt x="4314" y="2482"/>
                    <a:pt x="4275" y="2475"/>
                    <a:pt x="4239" y="2458"/>
                  </a:cubicBezTo>
                  <a:cubicBezTo>
                    <a:pt x="3605" y="2173"/>
                    <a:pt x="6393" y="240"/>
                    <a:pt x="6393" y="240"/>
                  </a:cubicBezTo>
                  <a:cubicBezTo>
                    <a:pt x="6393" y="240"/>
                    <a:pt x="6193" y="140"/>
                    <a:pt x="5603" y="140"/>
                  </a:cubicBezTo>
                  <a:cubicBezTo>
                    <a:pt x="5530" y="140"/>
                    <a:pt x="5450" y="141"/>
                    <a:pt x="5364" y="145"/>
                  </a:cubicBezTo>
                  <a:cubicBezTo>
                    <a:pt x="4578" y="176"/>
                    <a:pt x="3402" y="2126"/>
                    <a:pt x="3121" y="2126"/>
                  </a:cubicBezTo>
                  <a:cubicBezTo>
                    <a:pt x="3118" y="2126"/>
                    <a:pt x="3116" y="2125"/>
                    <a:pt x="3114" y="2125"/>
                  </a:cubicBezTo>
                  <a:cubicBezTo>
                    <a:pt x="2845" y="2109"/>
                    <a:pt x="4318" y="34"/>
                    <a:pt x="4318" y="34"/>
                  </a:cubicBezTo>
                  <a:cubicBezTo>
                    <a:pt x="4112" y="11"/>
                    <a:pt x="3916" y="1"/>
                    <a:pt x="3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734550" y="2149000"/>
              <a:ext cx="187750" cy="410625"/>
            </a:xfrm>
            <a:custGeom>
              <a:avLst/>
              <a:gdLst/>
              <a:ahLst/>
              <a:cxnLst/>
              <a:rect l="l" t="t" r="r" b="b"/>
              <a:pathLst>
                <a:path w="7510" h="16425" extrusionOk="0">
                  <a:moveTo>
                    <a:pt x="1972" y="0"/>
                  </a:moveTo>
                  <a:cubicBezTo>
                    <a:pt x="1141" y="0"/>
                    <a:pt x="349" y="148"/>
                    <a:pt x="349" y="148"/>
                  </a:cubicBezTo>
                  <a:cubicBezTo>
                    <a:pt x="349" y="148"/>
                    <a:pt x="1" y="1764"/>
                    <a:pt x="2424" y="5344"/>
                  </a:cubicBezTo>
                  <a:cubicBezTo>
                    <a:pt x="4794" y="8867"/>
                    <a:pt x="3451" y="16425"/>
                    <a:pt x="4087" y="16425"/>
                  </a:cubicBezTo>
                  <a:cubicBezTo>
                    <a:pt x="4097" y="16425"/>
                    <a:pt x="4108" y="16423"/>
                    <a:pt x="4120" y="16418"/>
                  </a:cubicBezTo>
                  <a:cubicBezTo>
                    <a:pt x="4817" y="16149"/>
                    <a:pt x="6528" y="13725"/>
                    <a:pt x="6860" y="11998"/>
                  </a:cubicBezTo>
                  <a:cubicBezTo>
                    <a:pt x="7177" y="10256"/>
                    <a:pt x="3945" y="9828"/>
                    <a:pt x="4452" y="8576"/>
                  </a:cubicBezTo>
                  <a:cubicBezTo>
                    <a:pt x="4515" y="8423"/>
                    <a:pt x="4603" y="8358"/>
                    <a:pt x="4709" y="8358"/>
                  </a:cubicBezTo>
                  <a:cubicBezTo>
                    <a:pt x="5368" y="8358"/>
                    <a:pt x="6733" y="10885"/>
                    <a:pt x="7175" y="10885"/>
                  </a:cubicBezTo>
                  <a:cubicBezTo>
                    <a:pt x="7239" y="10885"/>
                    <a:pt x="7283" y="10833"/>
                    <a:pt x="7304" y="10715"/>
                  </a:cubicBezTo>
                  <a:cubicBezTo>
                    <a:pt x="7510" y="9638"/>
                    <a:pt x="6955" y="6897"/>
                    <a:pt x="6575" y="6216"/>
                  </a:cubicBezTo>
                  <a:cubicBezTo>
                    <a:pt x="6195" y="5519"/>
                    <a:pt x="3058" y="4552"/>
                    <a:pt x="3011" y="4045"/>
                  </a:cubicBezTo>
                  <a:cubicBezTo>
                    <a:pt x="3001" y="3972"/>
                    <a:pt x="3063" y="3940"/>
                    <a:pt x="3174" y="3940"/>
                  </a:cubicBezTo>
                  <a:cubicBezTo>
                    <a:pt x="3828" y="3940"/>
                    <a:pt x="6211" y="5028"/>
                    <a:pt x="6211" y="5028"/>
                  </a:cubicBezTo>
                  <a:cubicBezTo>
                    <a:pt x="6005" y="4537"/>
                    <a:pt x="5862" y="4030"/>
                    <a:pt x="5783" y="3507"/>
                  </a:cubicBezTo>
                  <a:cubicBezTo>
                    <a:pt x="5577" y="2461"/>
                    <a:pt x="3185" y="2968"/>
                    <a:pt x="3106" y="2556"/>
                  </a:cubicBezTo>
                  <a:cubicBezTo>
                    <a:pt x="3066" y="2383"/>
                    <a:pt x="3447" y="2333"/>
                    <a:pt x="3902" y="2333"/>
                  </a:cubicBezTo>
                  <a:cubicBezTo>
                    <a:pt x="4533" y="2333"/>
                    <a:pt x="5308" y="2429"/>
                    <a:pt x="5308" y="2429"/>
                  </a:cubicBezTo>
                  <a:cubicBezTo>
                    <a:pt x="5308" y="2429"/>
                    <a:pt x="4389" y="1004"/>
                    <a:pt x="3565" y="354"/>
                  </a:cubicBezTo>
                  <a:cubicBezTo>
                    <a:pt x="3210" y="80"/>
                    <a:pt x="2581" y="0"/>
                    <a:pt x="1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758700" y="2118950"/>
              <a:ext cx="236475" cy="253100"/>
            </a:xfrm>
            <a:custGeom>
              <a:avLst/>
              <a:gdLst/>
              <a:ahLst/>
              <a:cxnLst/>
              <a:rect l="l" t="t" r="r" b="b"/>
              <a:pathLst>
                <a:path w="9459" h="10124" extrusionOk="0">
                  <a:moveTo>
                    <a:pt x="1992" y="1"/>
                  </a:moveTo>
                  <a:cubicBezTo>
                    <a:pt x="638" y="1"/>
                    <a:pt x="1" y="986"/>
                    <a:pt x="1" y="986"/>
                  </a:cubicBezTo>
                  <a:cubicBezTo>
                    <a:pt x="1" y="986"/>
                    <a:pt x="2615" y="2602"/>
                    <a:pt x="4199" y="4091"/>
                  </a:cubicBezTo>
                  <a:cubicBezTo>
                    <a:pt x="5685" y="5501"/>
                    <a:pt x="7398" y="10124"/>
                    <a:pt x="8153" y="10124"/>
                  </a:cubicBezTo>
                  <a:cubicBezTo>
                    <a:pt x="8196" y="10124"/>
                    <a:pt x="8235" y="10110"/>
                    <a:pt x="8271" y="10079"/>
                  </a:cubicBezTo>
                  <a:cubicBezTo>
                    <a:pt x="8936" y="9525"/>
                    <a:pt x="9459" y="6752"/>
                    <a:pt x="8825" y="5992"/>
                  </a:cubicBezTo>
                  <a:cubicBezTo>
                    <a:pt x="8192" y="5232"/>
                    <a:pt x="6465" y="5723"/>
                    <a:pt x="6290" y="5390"/>
                  </a:cubicBezTo>
                  <a:cubicBezTo>
                    <a:pt x="6183" y="5201"/>
                    <a:pt x="6937" y="5160"/>
                    <a:pt x="7610" y="5160"/>
                  </a:cubicBezTo>
                  <a:cubicBezTo>
                    <a:pt x="8123" y="5160"/>
                    <a:pt x="8588" y="5184"/>
                    <a:pt x="8588" y="5184"/>
                  </a:cubicBezTo>
                  <a:cubicBezTo>
                    <a:pt x="8588" y="5184"/>
                    <a:pt x="7732" y="3616"/>
                    <a:pt x="6988" y="3235"/>
                  </a:cubicBezTo>
                  <a:cubicBezTo>
                    <a:pt x="6227" y="2839"/>
                    <a:pt x="4041" y="3220"/>
                    <a:pt x="3993" y="2839"/>
                  </a:cubicBezTo>
                  <a:cubicBezTo>
                    <a:pt x="3943" y="2535"/>
                    <a:pt x="5504" y="2505"/>
                    <a:pt x="6131" y="2505"/>
                  </a:cubicBezTo>
                  <a:cubicBezTo>
                    <a:pt x="6287" y="2505"/>
                    <a:pt x="6386" y="2507"/>
                    <a:pt x="6386" y="2507"/>
                  </a:cubicBezTo>
                  <a:cubicBezTo>
                    <a:pt x="6386" y="2507"/>
                    <a:pt x="6021" y="2237"/>
                    <a:pt x="5324" y="1730"/>
                  </a:cubicBezTo>
                  <a:cubicBezTo>
                    <a:pt x="5200" y="1643"/>
                    <a:pt x="5059" y="1608"/>
                    <a:pt x="4911" y="1608"/>
                  </a:cubicBezTo>
                  <a:cubicBezTo>
                    <a:pt x="4336" y="1608"/>
                    <a:pt x="3654" y="2129"/>
                    <a:pt x="3432" y="2129"/>
                  </a:cubicBezTo>
                  <a:cubicBezTo>
                    <a:pt x="3389" y="2129"/>
                    <a:pt x="3364" y="2109"/>
                    <a:pt x="3360" y="2063"/>
                  </a:cubicBezTo>
                  <a:cubicBezTo>
                    <a:pt x="3328" y="1730"/>
                    <a:pt x="4912" y="1239"/>
                    <a:pt x="4912" y="1239"/>
                  </a:cubicBezTo>
                  <a:cubicBezTo>
                    <a:pt x="3710" y="302"/>
                    <a:pt x="2741" y="1"/>
                    <a:pt x="19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720000" y="1112625"/>
            <a:ext cx="7704000" cy="34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F8FF"/>
              </a:buClr>
              <a:buSzPts val="1200"/>
              <a:buFont typeface="Open Sans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F8FF"/>
              </a:buClr>
              <a:buSzPts val="1200"/>
              <a:buFont typeface="Open Sans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F8FF"/>
              </a:buClr>
              <a:buSzPts val="1200"/>
              <a:buFont typeface="Open Sans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F8FF"/>
              </a:buClr>
              <a:buSzPts val="1200"/>
              <a:buFont typeface="Open Sans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F8FF"/>
              </a:buClr>
              <a:buSzPts val="1200"/>
              <a:buFont typeface="Open Sans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F8FF"/>
              </a:buClr>
              <a:buSzPts val="1200"/>
              <a:buFont typeface="Open Sans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F8FF"/>
              </a:buClr>
              <a:buSzPts val="1200"/>
              <a:buFont typeface="Open Sans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F8FF"/>
              </a:buClr>
              <a:buSzPts val="1200"/>
              <a:buFont typeface="Open Sans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/>
          <p:nvPr/>
        </p:nvSpPr>
        <p:spPr>
          <a:xfrm flipH="1">
            <a:off x="239286" y="-571488"/>
            <a:ext cx="1578207" cy="1439473"/>
          </a:xfrm>
          <a:custGeom>
            <a:avLst/>
            <a:gdLst/>
            <a:ahLst/>
            <a:cxnLst/>
            <a:rect l="l" t="t" r="r" b="b"/>
            <a:pathLst>
              <a:path w="14925" h="13613" extrusionOk="0">
                <a:moveTo>
                  <a:pt x="7463" y="0"/>
                </a:moveTo>
                <a:cubicBezTo>
                  <a:pt x="5720" y="0"/>
                  <a:pt x="3977" y="661"/>
                  <a:pt x="2647" y="1984"/>
                </a:cubicBezTo>
                <a:cubicBezTo>
                  <a:pt x="1" y="4646"/>
                  <a:pt x="1" y="8955"/>
                  <a:pt x="2647" y="11617"/>
                </a:cubicBezTo>
                <a:cubicBezTo>
                  <a:pt x="3977" y="12947"/>
                  <a:pt x="5720" y="13613"/>
                  <a:pt x="7463" y="13613"/>
                </a:cubicBezTo>
                <a:cubicBezTo>
                  <a:pt x="9205" y="13613"/>
                  <a:pt x="10948" y="12947"/>
                  <a:pt x="12279" y="11617"/>
                </a:cubicBezTo>
                <a:cubicBezTo>
                  <a:pt x="14924" y="8955"/>
                  <a:pt x="14924" y="4646"/>
                  <a:pt x="12279" y="1984"/>
                </a:cubicBezTo>
                <a:cubicBezTo>
                  <a:pt x="10948" y="661"/>
                  <a:pt x="9205" y="0"/>
                  <a:pt x="74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-1231392" y="152322"/>
            <a:ext cx="3632400" cy="765349"/>
          </a:xfrm>
          <a:custGeom>
            <a:avLst/>
            <a:gdLst/>
            <a:ahLst/>
            <a:cxnLst/>
            <a:rect l="l" t="t" r="r" b="b"/>
            <a:pathLst>
              <a:path w="25064" h="5281" extrusionOk="0">
                <a:moveTo>
                  <a:pt x="9628" y="1"/>
                </a:moveTo>
                <a:cubicBezTo>
                  <a:pt x="8350" y="1"/>
                  <a:pt x="7652" y="1605"/>
                  <a:pt x="7652" y="1605"/>
                </a:cubicBezTo>
                <a:cubicBezTo>
                  <a:pt x="7652" y="1605"/>
                  <a:pt x="7311" y="1130"/>
                  <a:pt x="6769" y="1130"/>
                </a:cubicBezTo>
                <a:cubicBezTo>
                  <a:pt x="6692" y="1130"/>
                  <a:pt x="6611" y="1140"/>
                  <a:pt x="6527" y="1161"/>
                </a:cubicBezTo>
                <a:cubicBezTo>
                  <a:pt x="5858" y="1317"/>
                  <a:pt x="6121" y="2542"/>
                  <a:pt x="6776" y="2631"/>
                </a:cubicBezTo>
                <a:lnTo>
                  <a:pt x="6776" y="2631"/>
                </a:lnTo>
                <a:cubicBezTo>
                  <a:pt x="6753" y="2629"/>
                  <a:pt x="6720" y="2627"/>
                  <a:pt x="6681" y="2627"/>
                </a:cubicBezTo>
                <a:cubicBezTo>
                  <a:pt x="6434" y="2627"/>
                  <a:pt x="5936" y="2700"/>
                  <a:pt x="6020" y="3300"/>
                </a:cubicBezTo>
                <a:cubicBezTo>
                  <a:pt x="6020" y="3300"/>
                  <a:pt x="5275" y="2921"/>
                  <a:pt x="4725" y="2921"/>
                </a:cubicBezTo>
                <a:cubicBezTo>
                  <a:pt x="4405" y="2921"/>
                  <a:pt x="4151" y="3050"/>
                  <a:pt x="4151" y="3458"/>
                </a:cubicBezTo>
                <a:cubicBezTo>
                  <a:pt x="4151" y="5106"/>
                  <a:pt x="1553" y="4647"/>
                  <a:pt x="539" y="4963"/>
                </a:cubicBezTo>
                <a:cubicBezTo>
                  <a:pt x="0" y="5106"/>
                  <a:pt x="444" y="5264"/>
                  <a:pt x="444" y="5264"/>
                </a:cubicBezTo>
                <a:lnTo>
                  <a:pt x="4547" y="5280"/>
                </a:lnTo>
                <a:lnTo>
                  <a:pt x="25063" y="5280"/>
                </a:lnTo>
                <a:cubicBezTo>
                  <a:pt x="25063" y="5280"/>
                  <a:pt x="24628" y="4242"/>
                  <a:pt x="23696" y="4242"/>
                </a:cubicBezTo>
                <a:cubicBezTo>
                  <a:pt x="23560" y="4242"/>
                  <a:pt x="23414" y="4264"/>
                  <a:pt x="23257" y="4314"/>
                </a:cubicBezTo>
                <a:cubicBezTo>
                  <a:pt x="23167" y="4343"/>
                  <a:pt x="23096" y="4356"/>
                  <a:pt x="23040" y="4356"/>
                </a:cubicBezTo>
                <a:cubicBezTo>
                  <a:pt x="22321" y="4356"/>
                  <a:pt x="24071" y="2175"/>
                  <a:pt x="21514" y="2175"/>
                </a:cubicBezTo>
                <a:cubicBezTo>
                  <a:pt x="20485" y="2175"/>
                  <a:pt x="20104" y="2682"/>
                  <a:pt x="20057" y="3300"/>
                </a:cubicBezTo>
                <a:cubicBezTo>
                  <a:pt x="20057" y="3300"/>
                  <a:pt x="20021" y="3292"/>
                  <a:pt x="19966" y="3292"/>
                </a:cubicBezTo>
                <a:cubicBezTo>
                  <a:pt x="19782" y="3292"/>
                  <a:pt x="19387" y="3386"/>
                  <a:pt x="19423" y="4203"/>
                </a:cubicBezTo>
                <a:cubicBezTo>
                  <a:pt x="19423" y="4203"/>
                  <a:pt x="18856" y="3636"/>
                  <a:pt x="18373" y="3636"/>
                </a:cubicBezTo>
                <a:cubicBezTo>
                  <a:pt x="18268" y="3636"/>
                  <a:pt x="18167" y="3663"/>
                  <a:pt x="18077" y="3728"/>
                </a:cubicBezTo>
                <a:cubicBezTo>
                  <a:pt x="17600" y="4070"/>
                  <a:pt x="17124" y="4943"/>
                  <a:pt x="16228" y="4943"/>
                </a:cubicBezTo>
                <a:cubicBezTo>
                  <a:pt x="16170" y="4943"/>
                  <a:pt x="16110" y="4939"/>
                  <a:pt x="16049" y="4932"/>
                </a:cubicBezTo>
                <a:cubicBezTo>
                  <a:pt x="15194" y="4838"/>
                  <a:pt x="14779" y="3867"/>
                  <a:pt x="14404" y="3867"/>
                </a:cubicBezTo>
                <a:cubicBezTo>
                  <a:pt x="14334" y="3867"/>
                  <a:pt x="14265" y="3901"/>
                  <a:pt x="14195" y="3981"/>
                </a:cubicBezTo>
                <a:cubicBezTo>
                  <a:pt x="14195" y="3981"/>
                  <a:pt x="13851" y="3680"/>
                  <a:pt x="13535" y="3680"/>
                </a:cubicBezTo>
                <a:cubicBezTo>
                  <a:pt x="13468" y="3680"/>
                  <a:pt x="13401" y="3694"/>
                  <a:pt x="13340" y="3728"/>
                </a:cubicBezTo>
                <a:cubicBezTo>
                  <a:pt x="13323" y="3738"/>
                  <a:pt x="13308" y="3743"/>
                  <a:pt x="13295" y="3743"/>
                </a:cubicBezTo>
                <a:cubicBezTo>
                  <a:pt x="13065" y="3743"/>
                  <a:pt x="13429" y="2166"/>
                  <a:pt x="12614" y="2166"/>
                </a:cubicBezTo>
                <a:cubicBezTo>
                  <a:pt x="12578" y="2166"/>
                  <a:pt x="12540" y="2169"/>
                  <a:pt x="12500" y="2175"/>
                </a:cubicBezTo>
                <a:cubicBezTo>
                  <a:pt x="11486" y="2349"/>
                  <a:pt x="11534" y="3411"/>
                  <a:pt x="11534" y="3411"/>
                </a:cubicBezTo>
                <a:cubicBezTo>
                  <a:pt x="11534" y="3411"/>
                  <a:pt x="11486" y="2460"/>
                  <a:pt x="11201" y="2397"/>
                </a:cubicBezTo>
                <a:cubicBezTo>
                  <a:pt x="10916" y="2349"/>
                  <a:pt x="11819" y="654"/>
                  <a:pt x="10187" y="100"/>
                </a:cubicBezTo>
                <a:cubicBezTo>
                  <a:pt x="9990" y="31"/>
                  <a:pt x="9803" y="1"/>
                  <a:pt x="96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5"/>
          <p:cNvSpPr/>
          <p:nvPr/>
        </p:nvSpPr>
        <p:spPr>
          <a:xfrm flipH="1">
            <a:off x="6763324" y="152327"/>
            <a:ext cx="555751" cy="355842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/>
          <p:nvPr/>
        </p:nvSpPr>
        <p:spPr>
          <a:xfrm>
            <a:off x="7778063" y="68100"/>
            <a:ext cx="1301674" cy="524276"/>
          </a:xfrm>
          <a:custGeom>
            <a:avLst/>
            <a:gdLst/>
            <a:ahLst/>
            <a:cxnLst/>
            <a:rect l="l" t="t" r="r" b="b"/>
            <a:pathLst>
              <a:path w="5847" h="2355" extrusionOk="0">
                <a:moveTo>
                  <a:pt x="3805" y="1"/>
                </a:moveTo>
                <a:cubicBezTo>
                  <a:pt x="3774" y="1"/>
                  <a:pt x="3741" y="4"/>
                  <a:pt x="3708" y="10"/>
                </a:cubicBezTo>
                <a:cubicBezTo>
                  <a:pt x="2884" y="184"/>
                  <a:pt x="2393" y="1658"/>
                  <a:pt x="2393" y="1658"/>
                </a:cubicBezTo>
                <a:cubicBezTo>
                  <a:pt x="2393" y="1658"/>
                  <a:pt x="2279" y="1002"/>
                  <a:pt x="1889" y="1002"/>
                </a:cubicBezTo>
                <a:cubicBezTo>
                  <a:pt x="1867" y="1002"/>
                  <a:pt x="1845" y="1004"/>
                  <a:pt x="1823" y="1008"/>
                </a:cubicBezTo>
                <a:cubicBezTo>
                  <a:pt x="1363" y="1087"/>
                  <a:pt x="920" y="2070"/>
                  <a:pt x="920" y="2070"/>
                </a:cubicBezTo>
                <a:lnTo>
                  <a:pt x="1" y="2355"/>
                </a:lnTo>
                <a:lnTo>
                  <a:pt x="5847" y="2355"/>
                </a:lnTo>
                <a:lnTo>
                  <a:pt x="5561" y="2149"/>
                </a:lnTo>
                <a:cubicBezTo>
                  <a:pt x="5561" y="2149"/>
                  <a:pt x="5767" y="1341"/>
                  <a:pt x="5387" y="1246"/>
                </a:cubicBezTo>
                <a:cubicBezTo>
                  <a:pt x="5363" y="1241"/>
                  <a:pt x="5341" y="1238"/>
                  <a:pt x="5319" y="1238"/>
                </a:cubicBezTo>
                <a:cubicBezTo>
                  <a:pt x="5007" y="1238"/>
                  <a:pt x="4896" y="1737"/>
                  <a:pt x="4896" y="1737"/>
                </a:cubicBezTo>
                <a:cubicBezTo>
                  <a:pt x="4896" y="1737"/>
                  <a:pt x="4560" y="1"/>
                  <a:pt x="380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5"/>
          <p:cNvGrpSpPr/>
          <p:nvPr/>
        </p:nvGrpSpPr>
        <p:grpSpPr>
          <a:xfrm>
            <a:off x="4248956" y="3106460"/>
            <a:ext cx="4895055" cy="2037047"/>
            <a:chOff x="4248956" y="3106460"/>
            <a:chExt cx="4895055" cy="2037047"/>
          </a:xfrm>
        </p:grpSpPr>
        <p:sp>
          <p:nvSpPr>
            <p:cNvPr id="57" name="Google Shape;57;p5"/>
            <p:cNvSpPr/>
            <p:nvPr/>
          </p:nvSpPr>
          <p:spPr>
            <a:xfrm>
              <a:off x="4248956" y="3106460"/>
              <a:ext cx="4895055" cy="2037047"/>
            </a:xfrm>
            <a:custGeom>
              <a:avLst/>
              <a:gdLst/>
              <a:ahLst/>
              <a:cxnLst/>
              <a:rect l="l" t="t" r="r" b="b"/>
              <a:pathLst>
                <a:path w="53073" h="22086" extrusionOk="0">
                  <a:moveTo>
                    <a:pt x="53073" y="1"/>
                  </a:moveTo>
                  <a:cubicBezTo>
                    <a:pt x="52186" y="96"/>
                    <a:pt x="51473" y="777"/>
                    <a:pt x="51362" y="1664"/>
                  </a:cubicBezTo>
                  <a:cubicBezTo>
                    <a:pt x="51362" y="1664"/>
                    <a:pt x="49960" y="254"/>
                    <a:pt x="47716" y="254"/>
                  </a:cubicBezTo>
                  <a:cubicBezTo>
                    <a:pt x="46952" y="254"/>
                    <a:pt x="46090" y="418"/>
                    <a:pt x="45152" y="856"/>
                  </a:cubicBezTo>
                  <a:cubicBezTo>
                    <a:pt x="41460" y="2567"/>
                    <a:pt x="42712" y="7510"/>
                    <a:pt x="42712" y="7510"/>
                  </a:cubicBezTo>
                  <a:cubicBezTo>
                    <a:pt x="42156" y="7305"/>
                    <a:pt x="41554" y="7192"/>
                    <a:pt x="40955" y="7192"/>
                  </a:cubicBezTo>
                  <a:cubicBezTo>
                    <a:pt x="40769" y="7192"/>
                    <a:pt x="40583" y="7203"/>
                    <a:pt x="40399" y="7225"/>
                  </a:cubicBezTo>
                  <a:cubicBezTo>
                    <a:pt x="37563" y="7415"/>
                    <a:pt x="37500" y="9205"/>
                    <a:pt x="37500" y="9205"/>
                  </a:cubicBezTo>
                  <a:cubicBezTo>
                    <a:pt x="37500" y="9205"/>
                    <a:pt x="35955" y="8673"/>
                    <a:pt x="34014" y="8673"/>
                  </a:cubicBezTo>
                  <a:cubicBezTo>
                    <a:pt x="32411" y="8673"/>
                    <a:pt x="30537" y="9036"/>
                    <a:pt x="29040" y="10362"/>
                  </a:cubicBezTo>
                  <a:cubicBezTo>
                    <a:pt x="25745" y="13293"/>
                    <a:pt x="27852" y="15812"/>
                    <a:pt x="27852" y="15812"/>
                  </a:cubicBezTo>
                  <a:cubicBezTo>
                    <a:pt x="27293" y="15687"/>
                    <a:pt x="26810" y="15635"/>
                    <a:pt x="26394" y="15635"/>
                  </a:cubicBezTo>
                  <a:cubicBezTo>
                    <a:pt x="24111" y="15635"/>
                    <a:pt x="23828" y="17222"/>
                    <a:pt x="23828" y="17222"/>
                  </a:cubicBezTo>
                  <a:lnTo>
                    <a:pt x="22909" y="16984"/>
                  </a:lnTo>
                  <a:cubicBezTo>
                    <a:pt x="24054" y="14454"/>
                    <a:pt x="21420" y="14194"/>
                    <a:pt x="20288" y="14194"/>
                  </a:cubicBezTo>
                  <a:cubicBezTo>
                    <a:pt x="19996" y="14194"/>
                    <a:pt x="19804" y="14212"/>
                    <a:pt x="19804" y="14212"/>
                  </a:cubicBezTo>
                  <a:cubicBezTo>
                    <a:pt x="19804" y="14212"/>
                    <a:pt x="23241" y="12897"/>
                    <a:pt x="21515" y="10314"/>
                  </a:cubicBezTo>
                  <a:cubicBezTo>
                    <a:pt x="20387" y="8613"/>
                    <a:pt x="18820" y="8170"/>
                    <a:pt x="17438" y="8170"/>
                  </a:cubicBezTo>
                  <a:cubicBezTo>
                    <a:pt x="16722" y="8170"/>
                    <a:pt x="16056" y="8289"/>
                    <a:pt x="15526" y="8413"/>
                  </a:cubicBezTo>
                  <a:cubicBezTo>
                    <a:pt x="13641" y="8841"/>
                    <a:pt x="9696" y="10948"/>
                    <a:pt x="10979" y="14576"/>
                  </a:cubicBezTo>
                  <a:cubicBezTo>
                    <a:pt x="10415" y="14002"/>
                    <a:pt x="9651" y="13693"/>
                    <a:pt x="8878" y="13693"/>
                  </a:cubicBezTo>
                  <a:cubicBezTo>
                    <a:pt x="8457" y="13693"/>
                    <a:pt x="8033" y="13784"/>
                    <a:pt x="7636" y="13974"/>
                  </a:cubicBezTo>
                  <a:cubicBezTo>
                    <a:pt x="5656" y="14893"/>
                    <a:pt x="6147" y="16556"/>
                    <a:pt x="7130" y="17238"/>
                  </a:cubicBezTo>
                  <a:cubicBezTo>
                    <a:pt x="7130" y="17238"/>
                    <a:pt x="0" y="17317"/>
                    <a:pt x="0" y="22086"/>
                  </a:cubicBezTo>
                  <a:lnTo>
                    <a:pt x="53073" y="22086"/>
                  </a:lnTo>
                  <a:lnTo>
                    <a:pt x="53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6671627" y="4216940"/>
              <a:ext cx="1097475" cy="790709"/>
            </a:xfrm>
            <a:custGeom>
              <a:avLst/>
              <a:gdLst/>
              <a:ahLst/>
              <a:cxnLst/>
              <a:rect l="l" t="t" r="r" b="b"/>
              <a:pathLst>
                <a:path w="11899" h="8573" extrusionOk="0">
                  <a:moveTo>
                    <a:pt x="9844" y="0"/>
                  </a:moveTo>
                  <a:cubicBezTo>
                    <a:pt x="7949" y="0"/>
                    <a:pt x="8381" y="2409"/>
                    <a:pt x="8381" y="2409"/>
                  </a:cubicBezTo>
                  <a:cubicBezTo>
                    <a:pt x="8381" y="2409"/>
                    <a:pt x="8001" y="1850"/>
                    <a:pt x="7390" y="1850"/>
                  </a:cubicBezTo>
                  <a:cubicBezTo>
                    <a:pt x="7274" y="1850"/>
                    <a:pt x="7150" y="1870"/>
                    <a:pt x="7019" y="1918"/>
                  </a:cubicBezTo>
                  <a:cubicBezTo>
                    <a:pt x="6195" y="2203"/>
                    <a:pt x="6749" y="3233"/>
                    <a:pt x="6749" y="3233"/>
                  </a:cubicBezTo>
                  <a:cubicBezTo>
                    <a:pt x="6749" y="3233"/>
                    <a:pt x="5225" y="1950"/>
                    <a:pt x="3686" y="1950"/>
                  </a:cubicBezTo>
                  <a:cubicBezTo>
                    <a:pt x="3028" y="1950"/>
                    <a:pt x="2368" y="2184"/>
                    <a:pt x="1822" y="2853"/>
                  </a:cubicBezTo>
                  <a:cubicBezTo>
                    <a:pt x="0" y="5087"/>
                    <a:pt x="2773" y="7542"/>
                    <a:pt x="2773" y="7542"/>
                  </a:cubicBezTo>
                  <a:cubicBezTo>
                    <a:pt x="2773" y="7542"/>
                    <a:pt x="2546" y="7439"/>
                    <a:pt x="2254" y="7439"/>
                  </a:cubicBezTo>
                  <a:cubicBezTo>
                    <a:pt x="1850" y="7439"/>
                    <a:pt x="1323" y="7636"/>
                    <a:pt x="1093" y="8572"/>
                  </a:cubicBezTo>
                  <a:cubicBezTo>
                    <a:pt x="1583" y="8040"/>
                    <a:pt x="2268" y="7756"/>
                    <a:pt x="2972" y="7756"/>
                  </a:cubicBezTo>
                  <a:cubicBezTo>
                    <a:pt x="3043" y="7756"/>
                    <a:pt x="3114" y="7758"/>
                    <a:pt x="3185" y="7764"/>
                  </a:cubicBezTo>
                  <a:cubicBezTo>
                    <a:pt x="3185" y="7764"/>
                    <a:pt x="2107" y="5926"/>
                    <a:pt x="3185" y="4200"/>
                  </a:cubicBezTo>
                  <a:cubicBezTo>
                    <a:pt x="3624" y="3500"/>
                    <a:pt x="4369" y="3291"/>
                    <a:pt x="5104" y="3291"/>
                  </a:cubicBezTo>
                  <a:cubicBezTo>
                    <a:pt x="6199" y="3291"/>
                    <a:pt x="7272" y="3756"/>
                    <a:pt x="7272" y="3756"/>
                  </a:cubicBezTo>
                  <a:cubicBezTo>
                    <a:pt x="7272" y="3756"/>
                    <a:pt x="7114" y="2805"/>
                    <a:pt x="7557" y="2568"/>
                  </a:cubicBezTo>
                  <a:cubicBezTo>
                    <a:pt x="7613" y="2536"/>
                    <a:pt x="7672" y="2522"/>
                    <a:pt x="7734" y="2522"/>
                  </a:cubicBezTo>
                  <a:cubicBezTo>
                    <a:pt x="8164" y="2522"/>
                    <a:pt x="8698" y="3202"/>
                    <a:pt x="8698" y="3202"/>
                  </a:cubicBezTo>
                  <a:cubicBezTo>
                    <a:pt x="8698" y="3202"/>
                    <a:pt x="9141" y="1712"/>
                    <a:pt x="9981" y="1522"/>
                  </a:cubicBezTo>
                  <a:cubicBezTo>
                    <a:pt x="10042" y="1508"/>
                    <a:pt x="10103" y="1501"/>
                    <a:pt x="10163" y="1501"/>
                  </a:cubicBezTo>
                  <a:cubicBezTo>
                    <a:pt x="10954" y="1501"/>
                    <a:pt x="11692" y="2663"/>
                    <a:pt x="11692" y="2663"/>
                  </a:cubicBezTo>
                  <a:cubicBezTo>
                    <a:pt x="11692" y="2663"/>
                    <a:pt x="11898" y="81"/>
                    <a:pt x="9918" y="1"/>
                  </a:cubicBezTo>
                  <a:cubicBezTo>
                    <a:pt x="9893" y="1"/>
                    <a:pt x="9868" y="0"/>
                    <a:pt x="9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subTitle" idx="1"/>
          </p:nvPr>
        </p:nvSpPr>
        <p:spPr>
          <a:xfrm>
            <a:off x="720000" y="1996375"/>
            <a:ext cx="3033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2"/>
          </p:nvPr>
        </p:nvSpPr>
        <p:spPr>
          <a:xfrm>
            <a:off x="720000" y="3485725"/>
            <a:ext cx="3033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title" idx="3"/>
          </p:nvPr>
        </p:nvSpPr>
        <p:spPr>
          <a:xfrm>
            <a:off x="720000" y="1574775"/>
            <a:ext cx="30330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title" idx="4"/>
          </p:nvPr>
        </p:nvSpPr>
        <p:spPr>
          <a:xfrm>
            <a:off x="720000" y="3064128"/>
            <a:ext cx="30330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6999869" y="-94565"/>
            <a:ext cx="3632400" cy="765349"/>
          </a:xfrm>
          <a:custGeom>
            <a:avLst/>
            <a:gdLst/>
            <a:ahLst/>
            <a:cxnLst/>
            <a:rect l="l" t="t" r="r" b="b"/>
            <a:pathLst>
              <a:path w="25064" h="5281" extrusionOk="0">
                <a:moveTo>
                  <a:pt x="9628" y="1"/>
                </a:moveTo>
                <a:cubicBezTo>
                  <a:pt x="8350" y="1"/>
                  <a:pt x="7652" y="1605"/>
                  <a:pt x="7652" y="1605"/>
                </a:cubicBezTo>
                <a:cubicBezTo>
                  <a:pt x="7652" y="1605"/>
                  <a:pt x="7311" y="1130"/>
                  <a:pt x="6769" y="1130"/>
                </a:cubicBezTo>
                <a:cubicBezTo>
                  <a:pt x="6692" y="1130"/>
                  <a:pt x="6611" y="1140"/>
                  <a:pt x="6527" y="1161"/>
                </a:cubicBezTo>
                <a:cubicBezTo>
                  <a:pt x="5858" y="1317"/>
                  <a:pt x="6121" y="2542"/>
                  <a:pt x="6776" y="2631"/>
                </a:cubicBezTo>
                <a:lnTo>
                  <a:pt x="6776" y="2631"/>
                </a:lnTo>
                <a:cubicBezTo>
                  <a:pt x="6753" y="2629"/>
                  <a:pt x="6720" y="2627"/>
                  <a:pt x="6681" y="2627"/>
                </a:cubicBezTo>
                <a:cubicBezTo>
                  <a:pt x="6434" y="2627"/>
                  <a:pt x="5936" y="2700"/>
                  <a:pt x="6020" y="3300"/>
                </a:cubicBezTo>
                <a:cubicBezTo>
                  <a:pt x="6020" y="3300"/>
                  <a:pt x="5275" y="2921"/>
                  <a:pt x="4725" y="2921"/>
                </a:cubicBezTo>
                <a:cubicBezTo>
                  <a:pt x="4405" y="2921"/>
                  <a:pt x="4151" y="3050"/>
                  <a:pt x="4151" y="3458"/>
                </a:cubicBezTo>
                <a:cubicBezTo>
                  <a:pt x="4151" y="5106"/>
                  <a:pt x="1553" y="4647"/>
                  <a:pt x="539" y="4963"/>
                </a:cubicBezTo>
                <a:cubicBezTo>
                  <a:pt x="0" y="5106"/>
                  <a:pt x="444" y="5264"/>
                  <a:pt x="444" y="5264"/>
                </a:cubicBezTo>
                <a:lnTo>
                  <a:pt x="4547" y="5280"/>
                </a:lnTo>
                <a:lnTo>
                  <a:pt x="25063" y="5280"/>
                </a:lnTo>
                <a:cubicBezTo>
                  <a:pt x="25063" y="5280"/>
                  <a:pt x="24628" y="4242"/>
                  <a:pt x="23696" y="4242"/>
                </a:cubicBezTo>
                <a:cubicBezTo>
                  <a:pt x="23560" y="4242"/>
                  <a:pt x="23414" y="4264"/>
                  <a:pt x="23257" y="4314"/>
                </a:cubicBezTo>
                <a:cubicBezTo>
                  <a:pt x="23167" y="4343"/>
                  <a:pt x="23096" y="4356"/>
                  <a:pt x="23040" y="4356"/>
                </a:cubicBezTo>
                <a:cubicBezTo>
                  <a:pt x="22321" y="4356"/>
                  <a:pt x="24071" y="2175"/>
                  <a:pt x="21514" y="2175"/>
                </a:cubicBezTo>
                <a:cubicBezTo>
                  <a:pt x="20485" y="2175"/>
                  <a:pt x="20104" y="2682"/>
                  <a:pt x="20057" y="3300"/>
                </a:cubicBezTo>
                <a:cubicBezTo>
                  <a:pt x="20057" y="3300"/>
                  <a:pt x="20021" y="3292"/>
                  <a:pt x="19966" y="3292"/>
                </a:cubicBezTo>
                <a:cubicBezTo>
                  <a:pt x="19782" y="3292"/>
                  <a:pt x="19387" y="3386"/>
                  <a:pt x="19423" y="4203"/>
                </a:cubicBezTo>
                <a:cubicBezTo>
                  <a:pt x="19423" y="4203"/>
                  <a:pt x="18856" y="3636"/>
                  <a:pt x="18373" y="3636"/>
                </a:cubicBezTo>
                <a:cubicBezTo>
                  <a:pt x="18268" y="3636"/>
                  <a:pt x="18167" y="3663"/>
                  <a:pt x="18077" y="3728"/>
                </a:cubicBezTo>
                <a:cubicBezTo>
                  <a:pt x="17600" y="4070"/>
                  <a:pt x="17124" y="4943"/>
                  <a:pt x="16228" y="4943"/>
                </a:cubicBezTo>
                <a:cubicBezTo>
                  <a:pt x="16170" y="4943"/>
                  <a:pt x="16110" y="4939"/>
                  <a:pt x="16049" y="4932"/>
                </a:cubicBezTo>
                <a:cubicBezTo>
                  <a:pt x="15194" y="4838"/>
                  <a:pt x="14779" y="3867"/>
                  <a:pt x="14404" y="3867"/>
                </a:cubicBezTo>
                <a:cubicBezTo>
                  <a:pt x="14334" y="3867"/>
                  <a:pt x="14265" y="3901"/>
                  <a:pt x="14195" y="3981"/>
                </a:cubicBezTo>
                <a:cubicBezTo>
                  <a:pt x="14195" y="3981"/>
                  <a:pt x="13851" y="3680"/>
                  <a:pt x="13535" y="3680"/>
                </a:cubicBezTo>
                <a:cubicBezTo>
                  <a:pt x="13468" y="3680"/>
                  <a:pt x="13401" y="3694"/>
                  <a:pt x="13340" y="3728"/>
                </a:cubicBezTo>
                <a:cubicBezTo>
                  <a:pt x="13323" y="3738"/>
                  <a:pt x="13308" y="3743"/>
                  <a:pt x="13295" y="3743"/>
                </a:cubicBezTo>
                <a:cubicBezTo>
                  <a:pt x="13065" y="3743"/>
                  <a:pt x="13429" y="2166"/>
                  <a:pt x="12614" y="2166"/>
                </a:cubicBezTo>
                <a:cubicBezTo>
                  <a:pt x="12578" y="2166"/>
                  <a:pt x="12540" y="2169"/>
                  <a:pt x="12500" y="2175"/>
                </a:cubicBezTo>
                <a:cubicBezTo>
                  <a:pt x="11486" y="2349"/>
                  <a:pt x="11534" y="3411"/>
                  <a:pt x="11534" y="3411"/>
                </a:cubicBezTo>
                <a:cubicBezTo>
                  <a:pt x="11534" y="3411"/>
                  <a:pt x="11486" y="2460"/>
                  <a:pt x="11201" y="2397"/>
                </a:cubicBezTo>
                <a:cubicBezTo>
                  <a:pt x="10916" y="2349"/>
                  <a:pt x="11819" y="654"/>
                  <a:pt x="10187" y="100"/>
                </a:cubicBezTo>
                <a:cubicBezTo>
                  <a:pt x="9990" y="31"/>
                  <a:pt x="9803" y="1"/>
                  <a:pt x="96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 flipH="1">
            <a:off x="-89467" y="-97600"/>
            <a:ext cx="2096242" cy="771424"/>
          </a:xfrm>
          <a:custGeom>
            <a:avLst/>
            <a:gdLst/>
            <a:ahLst/>
            <a:cxnLst/>
            <a:rect l="l" t="t" r="r" b="b"/>
            <a:pathLst>
              <a:path w="16297" h="5310" extrusionOk="0">
                <a:moveTo>
                  <a:pt x="15151" y="1"/>
                </a:moveTo>
                <a:cubicBezTo>
                  <a:pt x="15139" y="1"/>
                  <a:pt x="15127" y="1"/>
                  <a:pt x="15115" y="2"/>
                </a:cubicBezTo>
                <a:cubicBezTo>
                  <a:pt x="13895" y="113"/>
                  <a:pt x="12580" y="3646"/>
                  <a:pt x="12580" y="3646"/>
                </a:cubicBezTo>
                <a:cubicBezTo>
                  <a:pt x="12580" y="3646"/>
                  <a:pt x="12152" y="1317"/>
                  <a:pt x="10498" y="1317"/>
                </a:cubicBezTo>
                <a:cubicBezTo>
                  <a:pt x="10297" y="1317"/>
                  <a:pt x="10078" y="1351"/>
                  <a:pt x="9839" y="1428"/>
                </a:cubicBezTo>
                <a:cubicBezTo>
                  <a:pt x="8080" y="1999"/>
                  <a:pt x="6734" y="4201"/>
                  <a:pt x="6734" y="4201"/>
                </a:cubicBezTo>
                <a:cubicBezTo>
                  <a:pt x="6734" y="4201"/>
                  <a:pt x="6562" y="3256"/>
                  <a:pt x="5538" y="3256"/>
                </a:cubicBezTo>
                <a:cubicBezTo>
                  <a:pt x="5399" y="3256"/>
                  <a:pt x="5243" y="3274"/>
                  <a:pt x="5070" y="3314"/>
                </a:cubicBezTo>
                <a:cubicBezTo>
                  <a:pt x="3645" y="3646"/>
                  <a:pt x="2646" y="4977"/>
                  <a:pt x="2646" y="4977"/>
                </a:cubicBezTo>
                <a:lnTo>
                  <a:pt x="1" y="5310"/>
                </a:lnTo>
                <a:lnTo>
                  <a:pt x="14465" y="5310"/>
                </a:lnTo>
                <a:cubicBezTo>
                  <a:pt x="14465" y="5310"/>
                  <a:pt x="16297" y="1"/>
                  <a:pt x="151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1689912" y="209648"/>
            <a:ext cx="555750" cy="296952"/>
          </a:xfrm>
          <a:custGeom>
            <a:avLst/>
            <a:gdLst/>
            <a:ahLst/>
            <a:cxnLst/>
            <a:rect l="l" t="t" r="r" b="b"/>
            <a:pathLst>
              <a:path w="3423" h="1829" extrusionOk="0">
                <a:moveTo>
                  <a:pt x="2273" y="1"/>
                </a:moveTo>
                <a:cubicBezTo>
                  <a:pt x="2133" y="1"/>
                  <a:pt x="2028" y="7"/>
                  <a:pt x="1996" y="23"/>
                </a:cubicBezTo>
                <a:cubicBezTo>
                  <a:pt x="1854" y="149"/>
                  <a:pt x="1743" y="292"/>
                  <a:pt x="1664" y="466"/>
                </a:cubicBezTo>
                <a:cubicBezTo>
                  <a:pt x="1664" y="466"/>
                  <a:pt x="1515" y="346"/>
                  <a:pt x="1354" y="346"/>
                </a:cubicBezTo>
                <a:cubicBezTo>
                  <a:pt x="1304" y="346"/>
                  <a:pt x="1253" y="357"/>
                  <a:pt x="1204" y="387"/>
                </a:cubicBezTo>
                <a:cubicBezTo>
                  <a:pt x="1039" y="489"/>
                  <a:pt x="1047" y="499"/>
                  <a:pt x="1057" y="499"/>
                </a:cubicBezTo>
                <a:cubicBezTo>
                  <a:pt x="1059" y="499"/>
                  <a:pt x="1062" y="498"/>
                  <a:pt x="1062" y="498"/>
                </a:cubicBezTo>
                <a:cubicBezTo>
                  <a:pt x="1141" y="498"/>
                  <a:pt x="1236" y="530"/>
                  <a:pt x="1299" y="593"/>
                </a:cubicBezTo>
                <a:cubicBezTo>
                  <a:pt x="1299" y="593"/>
                  <a:pt x="824" y="625"/>
                  <a:pt x="745" y="704"/>
                </a:cubicBezTo>
                <a:cubicBezTo>
                  <a:pt x="475" y="1068"/>
                  <a:pt x="238" y="1449"/>
                  <a:pt x="0" y="1829"/>
                </a:cubicBezTo>
                <a:cubicBezTo>
                  <a:pt x="317" y="1734"/>
                  <a:pt x="586" y="1544"/>
                  <a:pt x="792" y="1290"/>
                </a:cubicBezTo>
                <a:cubicBezTo>
                  <a:pt x="1077" y="1274"/>
                  <a:pt x="1331" y="1163"/>
                  <a:pt x="1553" y="1005"/>
                </a:cubicBezTo>
                <a:lnTo>
                  <a:pt x="1711" y="1227"/>
                </a:lnTo>
                <a:lnTo>
                  <a:pt x="1616" y="1544"/>
                </a:lnTo>
                <a:cubicBezTo>
                  <a:pt x="1713" y="1571"/>
                  <a:pt x="1814" y="1584"/>
                  <a:pt x="1914" y="1584"/>
                </a:cubicBezTo>
                <a:cubicBezTo>
                  <a:pt x="2043" y="1584"/>
                  <a:pt x="2173" y="1563"/>
                  <a:pt x="2297" y="1528"/>
                </a:cubicBezTo>
                <a:cubicBezTo>
                  <a:pt x="2582" y="1401"/>
                  <a:pt x="2551" y="989"/>
                  <a:pt x="2551" y="989"/>
                </a:cubicBezTo>
                <a:lnTo>
                  <a:pt x="2107" y="973"/>
                </a:lnTo>
                <a:lnTo>
                  <a:pt x="1933" y="767"/>
                </a:lnTo>
                <a:cubicBezTo>
                  <a:pt x="1933" y="767"/>
                  <a:pt x="2472" y="609"/>
                  <a:pt x="2630" y="324"/>
                </a:cubicBezTo>
                <a:lnTo>
                  <a:pt x="3422" y="54"/>
                </a:lnTo>
                <a:cubicBezTo>
                  <a:pt x="3422" y="54"/>
                  <a:pt x="2691" y="1"/>
                  <a:pt x="22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1379400" y="535000"/>
            <a:ext cx="6385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 flipH="1">
            <a:off x="8055519" y="-30738"/>
            <a:ext cx="1160359" cy="1724372"/>
            <a:chOff x="734550" y="2051650"/>
            <a:chExt cx="341825" cy="507975"/>
          </a:xfrm>
        </p:grpSpPr>
        <p:sp>
          <p:nvSpPr>
            <p:cNvPr id="71" name="Google Shape;71;p7"/>
            <p:cNvSpPr/>
            <p:nvPr/>
          </p:nvSpPr>
          <p:spPr>
            <a:xfrm>
              <a:off x="741075" y="2051650"/>
              <a:ext cx="335300" cy="239300"/>
            </a:xfrm>
            <a:custGeom>
              <a:avLst/>
              <a:gdLst/>
              <a:ahLst/>
              <a:cxnLst/>
              <a:rect l="l" t="t" r="r" b="b"/>
              <a:pathLst>
                <a:path w="13412" h="9572" extrusionOk="0">
                  <a:moveTo>
                    <a:pt x="3730" y="1"/>
                  </a:moveTo>
                  <a:cubicBezTo>
                    <a:pt x="0" y="1"/>
                    <a:pt x="72" y="4311"/>
                    <a:pt x="72" y="4311"/>
                  </a:cubicBezTo>
                  <a:lnTo>
                    <a:pt x="2211" y="3915"/>
                  </a:lnTo>
                  <a:lnTo>
                    <a:pt x="849" y="3678"/>
                  </a:lnTo>
                  <a:cubicBezTo>
                    <a:pt x="849" y="3678"/>
                    <a:pt x="1197" y="3335"/>
                    <a:pt x="2566" y="3335"/>
                  </a:cubicBezTo>
                  <a:cubicBezTo>
                    <a:pt x="3419" y="3335"/>
                    <a:pt x="4667" y="3468"/>
                    <a:pt x="6473" y="3900"/>
                  </a:cubicBezTo>
                  <a:cubicBezTo>
                    <a:pt x="10667" y="4916"/>
                    <a:pt x="12646" y="9572"/>
                    <a:pt x="12891" y="9572"/>
                  </a:cubicBezTo>
                  <a:cubicBezTo>
                    <a:pt x="12921" y="9572"/>
                    <a:pt x="12925" y="9502"/>
                    <a:pt x="12905" y="9349"/>
                  </a:cubicBezTo>
                  <a:cubicBezTo>
                    <a:pt x="12715" y="7955"/>
                    <a:pt x="13412" y="5975"/>
                    <a:pt x="13269" y="5737"/>
                  </a:cubicBezTo>
                  <a:cubicBezTo>
                    <a:pt x="13111" y="5500"/>
                    <a:pt x="11099" y="5294"/>
                    <a:pt x="11130" y="4866"/>
                  </a:cubicBezTo>
                  <a:cubicBezTo>
                    <a:pt x="11148" y="4702"/>
                    <a:pt x="11454" y="4651"/>
                    <a:pt x="11833" y="4651"/>
                  </a:cubicBezTo>
                  <a:cubicBezTo>
                    <a:pt x="12483" y="4651"/>
                    <a:pt x="13348" y="4803"/>
                    <a:pt x="13348" y="4803"/>
                  </a:cubicBezTo>
                  <a:cubicBezTo>
                    <a:pt x="13348" y="4803"/>
                    <a:pt x="12556" y="2791"/>
                    <a:pt x="11891" y="2236"/>
                  </a:cubicBezTo>
                  <a:cubicBezTo>
                    <a:pt x="11806" y="2163"/>
                    <a:pt x="11690" y="2132"/>
                    <a:pt x="11553" y="2132"/>
                  </a:cubicBezTo>
                  <a:cubicBezTo>
                    <a:pt x="10684" y="2132"/>
                    <a:pt x="8932" y="3386"/>
                    <a:pt x="8348" y="3386"/>
                  </a:cubicBezTo>
                  <a:cubicBezTo>
                    <a:pt x="8301" y="3386"/>
                    <a:pt x="8262" y="3378"/>
                    <a:pt x="8231" y="3361"/>
                  </a:cubicBezTo>
                  <a:cubicBezTo>
                    <a:pt x="7772" y="3092"/>
                    <a:pt x="10909" y="1571"/>
                    <a:pt x="10909" y="1571"/>
                  </a:cubicBezTo>
                  <a:cubicBezTo>
                    <a:pt x="10909" y="1571"/>
                    <a:pt x="8279" y="652"/>
                    <a:pt x="7249" y="541"/>
                  </a:cubicBezTo>
                  <a:cubicBezTo>
                    <a:pt x="7228" y="539"/>
                    <a:pt x="7207" y="538"/>
                    <a:pt x="7186" y="538"/>
                  </a:cubicBezTo>
                  <a:cubicBezTo>
                    <a:pt x="6225" y="538"/>
                    <a:pt x="5001" y="2482"/>
                    <a:pt x="4355" y="2482"/>
                  </a:cubicBezTo>
                  <a:cubicBezTo>
                    <a:pt x="4314" y="2482"/>
                    <a:pt x="4275" y="2475"/>
                    <a:pt x="4239" y="2458"/>
                  </a:cubicBezTo>
                  <a:cubicBezTo>
                    <a:pt x="3605" y="2173"/>
                    <a:pt x="6393" y="240"/>
                    <a:pt x="6393" y="240"/>
                  </a:cubicBezTo>
                  <a:cubicBezTo>
                    <a:pt x="6393" y="240"/>
                    <a:pt x="6193" y="140"/>
                    <a:pt x="5603" y="140"/>
                  </a:cubicBezTo>
                  <a:cubicBezTo>
                    <a:pt x="5530" y="140"/>
                    <a:pt x="5450" y="141"/>
                    <a:pt x="5364" y="145"/>
                  </a:cubicBezTo>
                  <a:cubicBezTo>
                    <a:pt x="4578" y="176"/>
                    <a:pt x="3402" y="2126"/>
                    <a:pt x="3121" y="2126"/>
                  </a:cubicBezTo>
                  <a:cubicBezTo>
                    <a:pt x="3118" y="2126"/>
                    <a:pt x="3116" y="2125"/>
                    <a:pt x="3114" y="2125"/>
                  </a:cubicBezTo>
                  <a:cubicBezTo>
                    <a:pt x="2845" y="2109"/>
                    <a:pt x="4318" y="34"/>
                    <a:pt x="4318" y="34"/>
                  </a:cubicBezTo>
                  <a:cubicBezTo>
                    <a:pt x="4112" y="11"/>
                    <a:pt x="3916" y="1"/>
                    <a:pt x="3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734550" y="2149000"/>
              <a:ext cx="187750" cy="410625"/>
            </a:xfrm>
            <a:custGeom>
              <a:avLst/>
              <a:gdLst/>
              <a:ahLst/>
              <a:cxnLst/>
              <a:rect l="l" t="t" r="r" b="b"/>
              <a:pathLst>
                <a:path w="7510" h="16425" extrusionOk="0">
                  <a:moveTo>
                    <a:pt x="1972" y="0"/>
                  </a:moveTo>
                  <a:cubicBezTo>
                    <a:pt x="1141" y="0"/>
                    <a:pt x="349" y="148"/>
                    <a:pt x="349" y="148"/>
                  </a:cubicBezTo>
                  <a:cubicBezTo>
                    <a:pt x="349" y="148"/>
                    <a:pt x="1" y="1764"/>
                    <a:pt x="2424" y="5344"/>
                  </a:cubicBezTo>
                  <a:cubicBezTo>
                    <a:pt x="4794" y="8867"/>
                    <a:pt x="3451" y="16425"/>
                    <a:pt x="4087" y="16425"/>
                  </a:cubicBezTo>
                  <a:cubicBezTo>
                    <a:pt x="4097" y="16425"/>
                    <a:pt x="4108" y="16423"/>
                    <a:pt x="4120" y="16418"/>
                  </a:cubicBezTo>
                  <a:cubicBezTo>
                    <a:pt x="4817" y="16149"/>
                    <a:pt x="6528" y="13725"/>
                    <a:pt x="6860" y="11998"/>
                  </a:cubicBezTo>
                  <a:cubicBezTo>
                    <a:pt x="7177" y="10256"/>
                    <a:pt x="3945" y="9828"/>
                    <a:pt x="4452" y="8576"/>
                  </a:cubicBezTo>
                  <a:cubicBezTo>
                    <a:pt x="4515" y="8423"/>
                    <a:pt x="4603" y="8358"/>
                    <a:pt x="4709" y="8358"/>
                  </a:cubicBezTo>
                  <a:cubicBezTo>
                    <a:pt x="5368" y="8358"/>
                    <a:pt x="6733" y="10885"/>
                    <a:pt x="7175" y="10885"/>
                  </a:cubicBezTo>
                  <a:cubicBezTo>
                    <a:pt x="7239" y="10885"/>
                    <a:pt x="7283" y="10833"/>
                    <a:pt x="7304" y="10715"/>
                  </a:cubicBezTo>
                  <a:cubicBezTo>
                    <a:pt x="7510" y="9638"/>
                    <a:pt x="6955" y="6897"/>
                    <a:pt x="6575" y="6216"/>
                  </a:cubicBezTo>
                  <a:cubicBezTo>
                    <a:pt x="6195" y="5519"/>
                    <a:pt x="3058" y="4552"/>
                    <a:pt x="3011" y="4045"/>
                  </a:cubicBezTo>
                  <a:cubicBezTo>
                    <a:pt x="3001" y="3972"/>
                    <a:pt x="3063" y="3940"/>
                    <a:pt x="3174" y="3940"/>
                  </a:cubicBezTo>
                  <a:cubicBezTo>
                    <a:pt x="3828" y="3940"/>
                    <a:pt x="6211" y="5028"/>
                    <a:pt x="6211" y="5028"/>
                  </a:cubicBezTo>
                  <a:cubicBezTo>
                    <a:pt x="6005" y="4537"/>
                    <a:pt x="5862" y="4030"/>
                    <a:pt x="5783" y="3507"/>
                  </a:cubicBezTo>
                  <a:cubicBezTo>
                    <a:pt x="5577" y="2461"/>
                    <a:pt x="3185" y="2968"/>
                    <a:pt x="3106" y="2556"/>
                  </a:cubicBezTo>
                  <a:cubicBezTo>
                    <a:pt x="3066" y="2383"/>
                    <a:pt x="3447" y="2333"/>
                    <a:pt x="3902" y="2333"/>
                  </a:cubicBezTo>
                  <a:cubicBezTo>
                    <a:pt x="4533" y="2333"/>
                    <a:pt x="5308" y="2429"/>
                    <a:pt x="5308" y="2429"/>
                  </a:cubicBezTo>
                  <a:cubicBezTo>
                    <a:pt x="5308" y="2429"/>
                    <a:pt x="4389" y="1004"/>
                    <a:pt x="3565" y="354"/>
                  </a:cubicBezTo>
                  <a:cubicBezTo>
                    <a:pt x="3210" y="80"/>
                    <a:pt x="2581" y="0"/>
                    <a:pt x="1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758700" y="2118950"/>
              <a:ext cx="236475" cy="253100"/>
            </a:xfrm>
            <a:custGeom>
              <a:avLst/>
              <a:gdLst/>
              <a:ahLst/>
              <a:cxnLst/>
              <a:rect l="l" t="t" r="r" b="b"/>
              <a:pathLst>
                <a:path w="9459" h="10124" extrusionOk="0">
                  <a:moveTo>
                    <a:pt x="1992" y="1"/>
                  </a:moveTo>
                  <a:cubicBezTo>
                    <a:pt x="638" y="1"/>
                    <a:pt x="1" y="986"/>
                    <a:pt x="1" y="986"/>
                  </a:cubicBezTo>
                  <a:cubicBezTo>
                    <a:pt x="1" y="986"/>
                    <a:pt x="2615" y="2602"/>
                    <a:pt x="4199" y="4091"/>
                  </a:cubicBezTo>
                  <a:cubicBezTo>
                    <a:pt x="5685" y="5501"/>
                    <a:pt x="7398" y="10124"/>
                    <a:pt x="8153" y="10124"/>
                  </a:cubicBezTo>
                  <a:cubicBezTo>
                    <a:pt x="8196" y="10124"/>
                    <a:pt x="8235" y="10110"/>
                    <a:pt x="8271" y="10079"/>
                  </a:cubicBezTo>
                  <a:cubicBezTo>
                    <a:pt x="8936" y="9525"/>
                    <a:pt x="9459" y="6752"/>
                    <a:pt x="8825" y="5992"/>
                  </a:cubicBezTo>
                  <a:cubicBezTo>
                    <a:pt x="8192" y="5232"/>
                    <a:pt x="6465" y="5723"/>
                    <a:pt x="6290" y="5390"/>
                  </a:cubicBezTo>
                  <a:cubicBezTo>
                    <a:pt x="6183" y="5201"/>
                    <a:pt x="6937" y="5160"/>
                    <a:pt x="7610" y="5160"/>
                  </a:cubicBezTo>
                  <a:cubicBezTo>
                    <a:pt x="8123" y="5160"/>
                    <a:pt x="8588" y="5184"/>
                    <a:pt x="8588" y="5184"/>
                  </a:cubicBezTo>
                  <a:cubicBezTo>
                    <a:pt x="8588" y="5184"/>
                    <a:pt x="7732" y="3616"/>
                    <a:pt x="6988" y="3235"/>
                  </a:cubicBezTo>
                  <a:cubicBezTo>
                    <a:pt x="6227" y="2839"/>
                    <a:pt x="4041" y="3220"/>
                    <a:pt x="3993" y="2839"/>
                  </a:cubicBezTo>
                  <a:cubicBezTo>
                    <a:pt x="3943" y="2535"/>
                    <a:pt x="5504" y="2505"/>
                    <a:pt x="6131" y="2505"/>
                  </a:cubicBezTo>
                  <a:cubicBezTo>
                    <a:pt x="6287" y="2505"/>
                    <a:pt x="6386" y="2507"/>
                    <a:pt x="6386" y="2507"/>
                  </a:cubicBezTo>
                  <a:cubicBezTo>
                    <a:pt x="6386" y="2507"/>
                    <a:pt x="6021" y="2237"/>
                    <a:pt x="5324" y="1730"/>
                  </a:cubicBezTo>
                  <a:cubicBezTo>
                    <a:pt x="5200" y="1643"/>
                    <a:pt x="5059" y="1608"/>
                    <a:pt x="4911" y="1608"/>
                  </a:cubicBezTo>
                  <a:cubicBezTo>
                    <a:pt x="4336" y="1608"/>
                    <a:pt x="3654" y="2129"/>
                    <a:pt x="3432" y="2129"/>
                  </a:cubicBezTo>
                  <a:cubicBezTo>
                    <a:pt x="3389" y="2129"/>
                    <a:pt x="3364" y="2109"/>
                    <a:pt x="3360" y="2063"/>
                  </a:cubicBezTo>
                  <a:cubicBezTo>
                    <a:pt x="3328" y="1730"/>
                    <a:pt x="4912" y="1239"/>
                    <a:pt x="4912" y="1239"/>
                  </a:cubicBezTo>
                  <a:cubicBezTo>
                    <a:pt x="3710" y="302"/>
                    <a:pt x="2741" y="1"/>
                    <a:pt x="19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7"/>
          <p:cNvSpPr/>
          <p:nvPr/>
        </p:nvSpPr>
        <p:spPr>
          <a:xfrm>
            <a:off x="-526025" y="-30750"/>
            <a:ext cx="2872380" cy="662903"/>
          </a:xfrm>
          <a:custGeom>
            <a:avLst/>
            <a:gdLst/>
            <a:ahLst/>
            <a:cxnLst/>
            <a:rect l="l" t="t" r="r" b="b"/>
            <a:pathLst>
              <a:path w="24161" h="5576" extrusionOk="0">
                <a:moveTo>
                  <a:pt x="3253" y="0"/>
                </a:moveTo>
                <a:cubicBezTo>
                  <a:pt x="2984" y="0"/>
                  <a:pt x="2733" y="49"/>
                  <a:pt x="2504" y="157"/>
                </a:cubicBezTo>
                <a:cubicBezTo>
                  <a:pt x="0" y="1346"/>
                  <a:pt x="2108" y="5576"/>
                  <a:pt x="2108" y="5576"/>
                </a:cubicBezTo>
                <a:lnTo>
                  <a:pt x="24160" y="5576"/>
                </a:lnTo>
                <a:lnTo>
                  <a:pt x="20326" y="4910"/>
                </a:lnTo>
                <a:cubicBezTo>
                  <a:pt x="20326" y="4910"/>
                  <a:pt x="20073" y="3199"/>
                  <a:pt x="19012" y="2930"/>
                </a:cubicBezTo>
                <a:cubicBezTo>
                  <a:pt x="18943" y="2913"/>
                  <a:pt x="18875" y="2906"/>
                  <a:pt x="18808" y="2906"/>
                </a:cubicBezTo>
                <a:cubicBezTo>
                  <a:pt x="17835" y="2906"/>
                  <a:pt x="17031" y="4514"/>
                  <a:pt x="17031" y="4514"/>
                </a:cubicBezTo>
                <a:cubicBezTo>
                  <a:pt x="17031" y="4514"/>
                  <a:pt x="16508" y="3072"/>
                  <a:pt x="15843" y="3072"/>
                </a:cubicBezTo>
                <a:cubicBezTo>
                  <a:pt x="15178" y="3072"/>
                  <a:pt x="14655" y="4657"/>
                  <a:pt x="14655" y="4657"/>
                </a:cubicBezTo>
                <a:cubicBezTo>
                  <a:pt x="14655" y="4657"/>
                  <a:pt x="13392" y="3298"/>
                  <a:pt x="11997" y="3298"/>
                </a:cubicBezTo>
                <a:cubicBezTo>
                  <a:pt x="11886" y="3298"/>
                  <a:pt x="11773" y="3307"/>
                  <a:pt x="11661" y="3326"/>
                </a:cubicBezTo>
                <a:cubicBezTo>
                  <a:pt x="10251" y="3548"/>
                  <a:pt x="10298" y="4910"/>
                  <a:pt x="10298" y="4910"/>
                </a:cubicBezTo>
                <a:cubicBezTo>
                  <a:pt x="10298" y="4910"/>
                  <a:pt x="5938" y="0"/>
                  <a:pt x="32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7"/>
          <p:cNvGrpSpPr/>
          <p:nvPr/>
        </p:nvGrpSpPr>
        <p:grpSpPr>
          <a:xfrm>
            <a:off x="5345149" y="3713986"/>
            <a:ext cx="3798904" cy="1581934"/>
            <a:chOff x="5345149" y="3561586"/>
            <a:chExt cx="3798904" cy="1581934"/>
          </a:xfrm>
        </p:grpSpPr>
        <p:sp>
          <p:nvSpPr>
            <p:cNvPr id="76" name="Google Shape;76;p7"/>
            <p:cNvSpPr/>
            <p:nvPr/>
          </p:nvSpPr>
          <p:spPr>
            <a:xfrm>
              <a:off x="5345149" y="3561586"/>
              <a:ext cx="3798904" cy="1581934"/>
            </a:xfrm>
            <a:custGeom>
              <a:avLst/>
              <a:gdLst/>
              <a:ahLst/>
              <a:cxnLst/>
              <a:rect l="l" t="t" r="r" b="b"/>
              <a:pathLst>
                <a:path w="53074" h="22101" extrusionOk="0">
                  <a:moveTo>
                    <a:pt x="53058" y="0"/>
                  </a:moveTo>
                  <a:cubicBezTo>
                    <a:pt x="52186" y="95"/>
                    <a:pt x="51473" y="792"/>
                    <a:pt x="51347" y="1664"/>
                  </a:cubicBezTo>
                  <a:cubicBezTo>
                    <a:pt x="51347" y="1664"/>
                    <a:pt x="49952" y="260"/>
                    <a:pt x="47703" y="260"/>
                  </a:cubicBezTo>
                  <a:cubicBezTo>
                    <a:pt x="46939" y="260"/>
                    <a:pt x="46076" y="422"/>
                    <a:pt x="45136" y="856"/>
                  </a:cubicBezTo>
                  <a:cubicBezTo>
                    <a:pt x="41445" y="2583"/>
                    <a:pt x="42712" y="7525"/>
                    <a:pt x="42712" y="7525"/>
                  </a:cubicBezTo>
                  <a:cubicBezTo>
                    <a:pt x="42135" y="7304"/>
                    <a:pt x="41530" y="7198"/>
                    <a:pt x="40918" y="7198"/>
                  </a:cubicBezTo>
                  <a:cubicBezTo>
                    <a:pt x="40740" y="7198"/>
                    <a:pt x="40562" y="7207"/>
                    <a:pt x="40384" y="7224"/>
                  </a:cubicBezTo>
                  <a:cubicBezTo>
                    <a:pt x="37548" y="7430"/>
                    <a:pt x="37484" y="9205"/>
                    <a:pt x="37484" y="9205"/>
                  </a:cubicBezTo>
                  <a:cubicBezTo>
                    <a:pt x="37484" y="9205"/>
                    <a:pt x="35948" y="8675"/>
                    <a:pt x="34016" y="8675"/>
                  </a:cubicBezTo>
                  <a:cubicBezTo>
                    <a:pt x="32412" y="8675"/>
                    <a:pt x="30535" y="9040"/>
                    <a:pt x="29040" y="10377"/>
                  </a:cubicBezTo>
                  <a:cubicBezTo>
                    <a:pt x="25745" y="13308"/>
                    <a:pt x="27852" y="15827"/>
                    <a:pt x="27852" y="15827"/>
                  </a:cubicBezTo>
                  <a:cubicBezTo>
                    <a:pt x="27293" y="15703"/>
                    <a:pt x="26811" y="15650"/>
                    <a:pt x="26395" y="15650"/>
                  </a:cubicBezTo>
                  <a:cubicBezTo>
                    <a:pt x="24112" y="15650"/>
                    <a:pt x="23828" y="17237"/>
                    <a:pt x="23828" y="17237"/>
                  </a:cubicBezTo>
                  <a:lnTo>
                    <a:pt x="22893" y="16984"/>
                  </a:lnTo>
                  <a:cubicBezTo>
                    <a:pt x="24051" y="14454"/>
                    <a:pt x="21409" y="14194"/>
                    <a:pt x="20275" y="14194"/>
                  </a:cubicBezTo>
                  <a:cubicBezTo>
                    <a:pt x="19981" y="14194"/>
                    <a:pt x="19788" y="14211"/>
                    <a:pt x="19788" y="14211"/>
                  </a:cubicBezTo>
                  <a:cubicBezTo>
                    <a:pt x="19788" y="14211"/>
                    <a:pt x="23226" y="12912"/>
                    <a:pt x="21515" y="10330"/>
                  </a:cubicBezTo>
                  <a:cubicBezTo>
                    <a:pt x="20388" y="8628"/>
                    <a:pt x="18821" y="8185"/>
                    <a:pt x="17438" y="8185"/>
                  </a:cubicBezTo>
                  <a:cubicBezTo>
                    <a:pt x="16722" y="8185"/>
                    <a:pt x="16056" y="8304"/>
                    <a:pt x="15527" y="8428"/>
                  </a:cubicBezTo>
                  <a:cubicBezTo>
                    <a:pt x="13625" y="8856"/>
                    <a:pt x="9697" y="10963"/>
                    <a:pt x="10964" y="14607"/>
                  </a:cubicBezTo>
                  <a:lnTo>
                    <a:pt x="10964" y="14607"/>
                  </a:lnTo>
                  <a:cubicBezTo>
                    <a:pt x="10964" y="14607"/>
                    <a:pt x="10154" y="13703"/>
                    <a:pt x="8875" y="13703"/>
                  </a:cubicBezTo>
                  <a:cubicBezTo>
                    <a:pt x="8495" y="13703"/>
                    <a:pt x="8074" y="13783"/>
                    <a:pt x="7621" y="13989"/>
                  </a:cubicBezTo>
                  <a:cubicBezTo>
                    <a:pt x="5641" y="14908"/>
                    <a:pt x="6132" y="16572"/>
                    <a:pt x="7130" y="17253"/>
                  </a:cubicBezTo>
                  <a:cubicBezTo>
                    <a:pt x="7130" y="17253"/>
                    <a:pt x="1" y="17332"/>
                    <a:pt x="1" y="22101"/>
                  </a:cubicBezTo>
                  <a:lnTo>
                    <a:pt x="53073" y="22101"/>
                  </a:lnTo>
                  <a:lnTo>
                    <a:pt x="530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8359057" y="4098269"/>
              <a:ext cx="705789" cy="508567"/>
            </a:xfrm>
            <a:custGeom>
              <a:avLst/>
              <a:gdLst/>
              <a:ahLst/>
              <a:cxnLst/>
              <a:rect l="l" t="t" r="r" b="b"/>
              <a:pathLst>
                <a:path w="11899" h="8574" extrusionOk="0">
                  <a:moveTo>
                    <a:pt x="9826" y="0"/>
                  </a:moveTo>
                  <a:cubicBezTo>
                    <a:pt x="7951" y="0"/>
                    <a:pt x="8381" y="2410"/>
                    <a:pt x="8381" y="2410"/>
                  </a:cubicBezTo>
                  <a:cubicBezTo>
                    <a:pt x="8381" y="2410"/>
                    <a:pt x="7994" y="1842"/>
                    <a:pt x="7375" y="1842"/>
                  </a:cubicBezTo>
                  <a:cubicBezTo>
                    <a:pt x="7263" y="1842"/>
                    <a:pt x="7144" y="1860"/>
                    <a:pt x="7019" y="1903"/>
                  </a:cubicBezTo>
                  <a:cubicBezTo>
                    <a:pt x="6195" y="2204"/>
                    <a:pt x="6765" y="3234"/>
                    <a:pt x="6765" y="3234"/>
                  </a:cubicBezTo>
                  <a:cubicBezTo>
                    <a:pt x="6765" y="3234"/>
                    <a:pt x="5233" y="1951"/>
                    <a:pt x="3689" y="1951"/>
                  </a:cubicBezTo>
                  <a:cubicBezTo>
                    <a:pt x="3030" y="1951"/>
                    <a:pt x="2368" y="2185"/>
                    <a:pt x="1822" y="2854"/>
                  </a:cubicBezTo>
                  <a:cubicBezTo>
                    <a:pt x="0" y="5088"/>
                    <a:pt x="2773" y="7528"/>
                    <a:pt x="2773" y="7528"/>
                  </a:cubicBezTo>
                  <a:cubicBezTo>
                    <a:pt x="2773" y="7528"/>
                    <a:pt x="2556" y="7430"/>
                    <a:pt x="2272" y="7430"/>
                  </a:cubicBezTo>
                  <a:cubicBezTo>
                    <a:pt x="1870" y="7430"/>
                    <a:pt x="1335" y="7626"/>
                    <a:pt x="1094" y="8573"/>
                  </a:cubicBezTo>
                  <a:cubicBezTo>
                    <a:pt x="1575" y="8049"/>
                    <a:pt x="2247" y="7753"/>
                    <a:pt x="2951" y="7753"/>
                  </a:cubicBezTo>
                  <a:cubicBezTo>
                    <a:pt x="3034" y="7753"/>
                    <a:pt x="3117" y="7757"/>
                    <a:pt x="3201" y="7765"/>
                  </a:cubicBezTo>
                  <a:cubicBezTo>
                    <a:pt x="3201" y="7765"/>
                    <a:pt x="2123" y="5927"/>
                    <a:pt x="3201" y="4201"/>
                  </a:cubicBezTo>
                  <a:cubicBezTo>
                    <a:pt x="3636" y="3496"/>
                    <a:pt x="4385" y="3286"/>
                    <a:pt x="5123" y="3286"/>
                  </a:cubicBezTo>
                  <a:cubicBezTo>
                    <a:pt x="6210" y="3286"/>
                    <a:pt x="7272" y="3741"/>
                    <a:pt x="7272" y="3741"/>
                  </a:cubicBezTo>
                  <a:cubicBezTo>
                    <a:pt x="7272" y="3741"/>
                    <a:pt x="7114" y="2806"/>
                    <a:pt x="7557" y="2553"/>
                  </a:cubicBezTo>
                  <a:cubicBezTo>
                    <a:pt x="7612" y="2525"/>
                    <a:pt x="7669" y="2513"/>
                    <a:pt x="7728" y="2513"/>
                  </a:cubicBezTo>
                  <a:cubicBezTo>
                    <a:pt x="8168" y="2513"/>
                    <a:pt x="8698" y="3203"/>
                    <a:pt x="8698" y="3203"/>
                  </a:cubicBezTo>
                  <a:cubicBezTo>
                    <a:pt x="8698" y="3203"/>
                    <a:pt x="9142" y="1713"/>
                    <a:pt x="9997" y="1523"/>
                  </a:cubicBezTo>
                  <a:cubicBezTo>
                    <a:pt x="10057" y="1508"/>
                    <a:pt x="10118" y="1502"/>
                    <a:pt x="10178" y="1502"/>
                  </a:cubicBezTo>
                  <a:cubicBezTo>
                    <a:pt x="10957" y="1502"/>
                    <a:pt x="11708" y="2648"/>
                    <a:pt x="11708" y="2648"/>
                  </a:cubicBezTo>
                  <a:cubicBezTo>
                    <a:pt x="11708" y="2648"/>
                    <a:pt x="11898" y="82"/>
                    <a:pt x="9918" y="2"/>
                  </a:cubicBezTo>
                  <a:cubicBezTo>
                    <a:pt x="9887" y="1"/>
                    <a:pt x="9856" y="0"/>
                    <a:pt x="9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7"/>
          <p:cNvSpPr/>
          <p:nvPr/>
        </p:nvSpPr>
        <p:spPr>
          <a:xfrm flipH="1">
            <a:off x="296597" y="4559475"/>
            <a:ext cx="689152" cy="253275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715100" y="929750"/>
            <a:ext cx="3418200" cy="9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1"/>
          </p:nvPr>
        </p:nvSpPr>
        <p:spPr>
          <a:xfrm>
            <a:off x="715100" y="1967950"/>
            <a:ext cx="3798900" cy="23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F8FF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F8FF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F8FF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F8FF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F8FF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F8FF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F8FF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F8FF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9"/>
          <p:cNvGrpSpPr/>
          <p:nvPr/>
        </p:nvGrpSpPr>
        <p:grpSpPr>
          <a:xfrm>
            <a:off x="7017457" y="98431"/>
            <a:ext cx="2513890" cy="2854154"/>
            <a:chOff x="652975" y="879525"/>
            <a:chExt cx="838075" cy="951575"/>
          </a:xfrm>
        </p:grpSpPr>
        <p:sp>
          <p:nvSpPr>
            <p:cNvPr id="97" name="Google Shape;97;p9"/>
            <p:cNvSpPr/>
            <p:nvPr/>
          </p:nvSpPr>
          <p:spPr>
            <a:xfrm>
              <a:off x="653750" y="1109175"/>
              <a:ext cx="361625" cy="332250"/>
            </a:xfrm>
            <a:custGeom>
              <a:avLst/>
              <a:gdLst/>
              <a:ahLst/>
              <a:cxnLst/>
              <a:rect l="l" t="t" r="r" b="b"/>
              <a:pathLst>
                <a:path w="14465" h="13290" extrusionOk="0">
                  <a:moveTo>
                    <a:pt x="10359" y="0"/>
                  </a:moveTo>
                  <a:cubicBezTo>
                    <a:pt x="9828" y="0"/>
                    <a:pt x="9234" y="108"/>
                    <a:pt x="8572" y="360"/>
                  </a:cubicBezTo>
                  <a:cubicBezTo>
                    <a:pt x="8572" y="360"/>
                    <a:pt x="10789" y="2214"/>
                    <a:pt x="10504" y="2325"/>
                  </a:cubicBezTo>
                  <a:cubicBezTo>
                    <a:pt x="10497" y="2327"/>
                    <a:pt x="10488" y="2328"/>
                    <a:pt x="10479" y="2328"/>
                  </a:cubicBezTo>
                  <a:cubicBezTo>
                    <a:pt x="10127" y="2328"/>
                    <a:pt x="8476" y="758"/>
                    <a:pt x="7596" y="758"/>
                  </a:cubicBezTo>
                  <a:cubicBezTo>
                    <a:pt x="7549" y="758"/>
                    <a:pt x="7505" y="763"/>
                    <a:pt x="7463" y="772"/>
                  </a:cubicBezTo>
                  <a:cubicBezTo>
                    <a:pt x="6607" y="946"/>
                    <a:pt x="6354" y="1184"/>
                    <a:pt x="6354" y="1184"/>
                  </a:cubicBezTo>
                  <a:cubicBezTo>
                    <a:pt x="6354" y="1184"/>
                    <a:pt x="9966" y="2515"/>
                    <a:pt x="9348" y="3006"/>
                  </a:cubicBezTo>
                  <a:cubicBezTo>
                    <a:pt x="9284" y="3057"/>
                    <a:pt x="9204" y="3079"/>
                    <a:pt x="9111" y="3079"/>
                  </a:cubicBezTo>
                  <a:cubicBezTo>
                    <a:pt x="8382" y="3079"/>
                    <a:pt x="6839" y="1702"/>
                    <a:pt x="5813" y="1702"/>
                  </a:cubicBezTo>
                  <a:cubicBezTo>
                    <a:pt x="5701" y="1702"/>
                    <a:pt x="5596" y="1718"/>
                    <a:pt x="5498" y="1754"/>
                  </a:cubicBezTo>
                  <a:cubicBezTo>
                    <a:pt x="4389" y="2166"/>
                    <a:pt x="1759" y="3941"/>
                    <a:pt x="1759" y="3941"/>
                  </a:cubicBezTo>
                  <a:cubicBezTo>
                    <a:pt x="1759" y="3941"/>
                    <a:pt x="5641" y="4701"/>
                    <a:pt x="5213" y="5145"/>
                  </a:cubicBezTo>
                  <a:cubicBezTo>
                    <a:pt x="5153" y="5202"/>
                    <a:pt x="5042" y="5226"/>
                    <a:pt x="4892" y="5226"/>
                  </a:cubicBezTo>
                  <a:cubicBezTo>
                    <a:pt x="4179" y="5226"/>
                    <a:pt x="2597" y="4688"/>
                    <a:pt x="1619" y="4688"/>
                  </a:cubicBezTo>
                  <a:cubicBezTo>
                    <a:pt x="1272" y="4688"/>
                    <a:pt x="1001" y="4756"/>
                    <a:pt x="872" y="4939"/>
                  </a:cubicBezTo>
                  <a:cubicBezTo>
                    <a:pt x="286" y="5747"/>
                    <a:pt x="1" y="8186"/>
                    <a:pt x="1" y="8186"/>
                  </a:cubicBezTo>
                  <a:cubicBezTo>
                    <a:pt x="1" y="8186"/>
                    <a:pt x="1515" y="7492"/>
                    <a:pt x="2171" y="7492"/>
                  </a:cubicBezTo>
                  <a:cubicBezTo>
                    <a:pt x="2319" y="7492"/>
                    <a:pt x="2424" y="7528"/>
                    <a:pt x="2456" y="7616"/>
                  </a:cubicBezTo>
                  <a:cubicBezTo>
                    <a:pt x="2631" y="8076"/>
                    <a:pt x="460" y="8884"/>
                    <a:pt x="365" y="9185"/>
                  </a:cubicBezTo>
                  <a:cubicBezTo>
                    <a:pt x="286" y="9470"/>
                    <a:pt x="1601" y="11450"/>
                    <a:pt x="1791" y="13050"/>
                  </a:cubicBezTo>
                  <a:cubicBezTo>
                    <a:pt x="1810" y="13214"/>
                    <a:pt x="1833" y="13290"/>
                    <a:pt x="1863" y="13290"/>
                  </a:cubicBezTo>
                  <a:cubicBezTo>
                    <a:pt x="2125" y="13290"/>
                    <a:pt x="2954" y="7541"/>
                    <a:pt x="7304" y="5224"/>
                  </a:cubicBezTo>
                  <a:cubicBezTo>
                    <a:pt x="10379" y="3586"/>
                    <a:pt x="12013" y="3287"/>
                    <a:pt x="12798" y="3287"/>
                  </a:cubicBezTo>
                  <a:cubicBezTo>
                    <a:pt x="13250" y="3287"/>
                    <a:pt x="13419" y="3386"/>
                    <a:pt x="13419" y="3386"/>
                  </a:cubicBezTo>
                  <a:lnTo>
                    <a:pt x="11994" y="4036"/>
                  </a:lnTo>
                  <a:lnTo>
                    <a:pt x="14465" y="3861"/>
                  </a:lnTo>
                  <a:cubicBezTo>
                    <a:pt x="14465" y="3861"/>
                    <a:pt x="13535" y="0"/>
                    <a:pt x="103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871200" y="1180350"/>
              <a:ext cx="172300" cy="472975"/>
            </a:xfrm>
            <a:custGeom>
              <a:avLst/>
              <a:gdLst/>
              <a:ahLst/>
              <a:cxnLst/>
              <a:rect l="l" t="t" r="r" b="b"/>
              <a:pathLst>
                <a:path w="6892" h="18919" extrusionOk="0">
                  <a:moveTo>
                    <a:pt x="6106" y="0"/>
                  </a:moveTo>
                  <a:cubicBezTo>
                    <a:pt x="5666" y="0"/>
                    <a:pt x="3360" y="39"/>
                    <a:pt x="2630" y="840"/>
                  </a:cubicBezTo>
                  <a:cubicBezTo>
                    <a:pt x="1822" y="1727"/>
                    <a:pt x="1078" y="3502"/>
                    <a:pt x="1078" y="3502"/>
                  </a:cubicBezTo>
                  <a:cubicBezTo>
                    <a:pt x="1078" y="3502"/>
                    <a:pt x="2540" y="3060"/>
                    <a:pt x="3222" y="3060"/>
                  </a:cubicBezTo>
                  <a:cubicBezTo>
                    <a:pt x="3435" y="3060"/>
                    <a:pt x="3572" y="3103"/>
                    <a:pt x="3565" y="3217"/>
                  </a:cubicBezTo>
                  <a:cubicBezTo>
                    <a:pt x="3549" y="3692"/>
                    <a:pt x="777" y="3581"/>
                    <a:pt x="745" y="4801"/>
                  </a:cubicBezTo>
                  <a:cubicBezTo>
                    <a:pt x="761" y="5403"/>
                    <a:pt x="697" y="6005"/>
                    <a:pt x="571" y="6591"/>
                  </a:cubicBezTo>
                  <a:cubicBezTo>
                    <a:pt x="571" y="6591"/>
                    <a:pt x="3212" y="4784"/>
                    <a:pt x="3832" y="4784"/>
                  </a:cubicBezTo>
                  <a:cubicBezTo>
                    <a:pt x="3911" y="4784"/>
                    <a:pt x="3957" y="4814"/>
                    <a:pt x="3961" y="4880"/>
                  </a:cubicBezTo>
                  <a:cubicBezTo>
                    <a:pt x="3993" y="5466"/>
                    <a:pt x="681" y="7146"/>
                    <a:pt x="396" y="7985"/>
                  </a:cubicBezTo>
                  <a:cubicBezTo>
                    <a:pt x="111" y="8825"/>
                    <a:pt x="0" y="11993"/>
                    <a:pt x="444" y="13166"/>
                  </a:cubicBezTo>
                  <a:cubicBezTo>
                    <a:pt x="486" y="13282"/>
                    <a:pt x="539" y="13333"/>
                    <a:pt x="601" y="13333"/>
                  </a:cubicBezTo>
                  <a:cubicBezTo>
                    <a:pt x="1100" y="13333"/>
                    <a:pt x="2182" y="10016"/>
                    <a:pt x="2930" y="10016"/>
                  </a:cubicBezTo>
                  <a:cubicBezTo>
                    <a:pt x="3033" y="10016"/>
                    <a:pt x="3129" y="10078"/>
                    <a:pt x="3216" y="10219"/>
                  </a:cubicBezTo>
                  <a:cubicBezTo>
                    <a:pt x="4024" y="11518"/>
                    <a:pt x="507" y="12611"/>
                    <a:pt x="1188" y="14497"/>
                  </a:cubicBezTo>
                  <a:cubicBezTo>
                    <a:pt x="1886" y="16366"/>
                    <a:pt x="4278" y="18758"/>
                    <a:pt x="5117" y="18917"/>
                  </a:cubicBezTo>
                  <a:cubicBezTo>
                    <a:pt x="5125" y="18918"/>
                    <a:pt x="5132" y="18919"/>
                    <a:pt x="5139" y="18919"/>
                  </a:cubicBezTo>
                  <a:cubicBezTo>
                    <a:pt x="5884" y="18919"/>
                    <a:pt x="2871" y="10637"/>
                    <a:pt x="4864" y="6211"/>
                  </a:cubicBezTo>
                  <a:cubicBezTo>
                    <a:pt x="6892" y="1727"/>
                    <a:pt x="6179" y="1"/>
                    <a:pt x="6179" y="1"/>
                  </a:cubicBezTo>
                  <a:cubicBezTo>
                    <a:pt x="6179" y="1"/>
                    <a:pt x="6153" y="0"/>
                    <a:pt x="6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974175" y="1171250"/>
              <a:ext cx="207950" cy="334625"/>
            </a:xfrm>
            <a:custGeom>
              <a:avLst/>
              <a:gdLst/>
              <a:ahLst/>
              <a:cxnLst/>
              <a:rect l="l" t="t" r="r" b="b"/>
              <a:pathLst>
                <a:path w="8318" h="13385" extrusionOk="0">
                  <a:moveTo>
                    <a:pt x="3216" y="0"/>
                  </a:moveTo>
                  <a:cubicBezTo>
                    <a:pt x="3216" y="0"/>
                    <a:pt x="0" y="143"/>
                    <a:pt x="634" y="4959"/>
                  </a:cubicBezTo>
                  <a:cubicBezTo>
                    <a:pt x="634" y="4959"/>
                    <a:pt x="1813" y="3887"/>
                    <a:pt x="2249" y="3887"/>
                  </a:cubicBezTo>
                  <a:cubicBezTo>
                    <a:pt x="2287" y="3887"/>
                    <a:pt x="2320" y="3895"/>
                    <a:pt x="2345" y="3913"/>
                  </a:cubicBezTo>
                  <a:cubicBezTo>
                    <a:pt x="2662" y="4135"/>
                    <a:pt x="808" y="4674"/>
                    <a:pt x="888" y="5640"/>
                  </a:cubicBezTo>
                  <a:cubicBezTo>
                    <a:pt x="983" y="6607"/>
                    <a:pt x="1030" y="7129"/>
                    <a:pt x="1030" y="7129"/>
                  </a:cubicBezTo>
                  <a:cubicBezTo>
                    <a:pt x="1030" y="7129"/>
                    <a:pt x="2246" y="4952"/>
                    <a:pt x="2661" y="4952"/>
                  </a:cubicBezTo>
                  <a:cubicBezTo>
                    <a:pt x="2685" y="4952"/>
                    <a:pt x="2707" y="4959"/>
                    <a:pt x="2725" y="4975"/>
                  </a:cubicBezTo>
                  <a:cubicBezTo>
                    <a:pt x="3074" y="5244"/>
                    <a:pt x="1442" y="7177"/>
                    <a:pt x="1394" y="8127"/>
                  </a:cubicBezTo>
                  <a:cubicBezTo>
                    <a:pt x="1347" y="9078"/>
                    <a:pt x="2393" y="10821"/>
                    <a:pt x="2393" y="10821"/>
                  </a:cubicBezTo>
                  <a:cubicBezTo>
                    <a:pt x="2393" y="10821"/>
                    <a:pt x="3521" y="8646"/>
                    <a:pt x="3854" y="8646"/>
                  </a:cubicBezTo>
                  <a:cubicBezTo>
                    <a:pt x="3878" y="8646"/>
                    <a:pt x="3898" y="8657"/>
                    <a:pt x="3913" y="8682"/>
                  </a:cubicBezTo>
                  <a:cubicBezTo>
                    <a:pt x="4135" y="9046"/>
                    <a:pt x="2662" y="10456"/>
                    <a:pt x="3042" y="11518"/>
                  </a:cubicBezTo>
                  <a:cubicBezTo>
                    <a:pt x="3389" y="12433"/>
                    <a:pt x="5726" y="13385"/>
                    <a:pt x="6930" y="13385"/>
                  </a:cubicBezTo>
                  <a:cubicBezTo>
                    <a:pt x="7102" y="13385"/>
                    <a:pt x="7251" y="13365"/>
                    <a:pt x="7367" y="13324"/>
                  </a:cubicBezTo>
                  <a:cubicBezTo>
                    <a:pt x="8318" y="12975"/>
                    <a:pt x="4389" y="8286"/>
                    <a:pt x="3834" y="5894"/>
                  </a:cubicBezTo>
                  <a:cubicBezTo>
                    <a:pt x="3296" y="3501"/>
                    <a:pt x="3216" y="0"/>
                    <a:pt x="3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652975" y="1026200"/>
              <a:ext cx="389350" cy="176350"/>
            </a:xfrm>
            <a:custGeom>
              <a:avLst/>
              <a:gdLst/>
              <a:ahLst/>
              <a:cxnLst/>
              <a:rect l="l" t="t" r="r" b="b"/>
              <a:pathLst>
                <a:path w="15574" h="7054" extrusionOk="0">
                  <a:moveTo>
                    <a:pt x="5673" y="0"/>
                  </a:moveTo>
                  <a:cubicBezTo>
                    <a:pt x="5394" y="0"/>
                    <a:pt x="5116" y="66"/>
                    <a:pt x="4848" y="226"/>
                  </a:cubicBezTo>
                  <a:cubicBezTo>
                    <a:pt x="4848" y="226"/>
                    <a:pt x="6844" y="1445"/>
                    <a:pt x="6305" y="1794"/>
                  </a:cubicBezTo>
                  <a:cubicBezTo>
                    <a:pt x="6262" y="1821"/>
                    <a:pt x="6212" y="1834"/>
                    <a:pt x="6155" y="1834"/>
                  </a:cubicBezTo>
                  <a:cubicBezTo>
                    <a:pt x="5653" y="1834"/>
                    <a:pt x="4666" y="855"/>
                    <a:pt x="3904" y="855"/>
                  </a:cubicBezTo>
                  <a:cubicBezTo>
                    <a:pt x="3715" y="855"/>
                    <a:pt x="3540" y="915"/>
                    <a:pt x="3390" y="1065"/>
                  </a:cubicBezTo>
                  <a:cubicBezTo>
                    <a:pt x="2551" y="1873"/>
                    <a:pt x="1980" y="2570"/>
                    <a:pt x="1980" y="2570"/>
                  </a:cubicBezTo>
                  <a:cubicBezTo>
                    <a:pt x="1980" y="2570"/>
                    <a:pt x="2473" y="2513"/>
                    <a:pt x="2896" y="2513"/>
                  </a:cubicBezTo>
                  <a:cubicBezTo>
                    <a:pt x="3304" y="2513"/>
                    <a:pt x="3648" y="2566"/>
                    <a:pt x="3422" y="2776"/>
                  </a:cubicBezTo>
                  <a:cubicBezTo>
                    <a:pt x="2978" y="3220"/>
                    <a:pt x="1584" y="2966"/>
                    <a:pt x="1046" y="3378"/>
                  </a:cubicBezTo>
                  <a:cubicBezTo>
                    <a:pt x="491" y="3806"/>
                    <a:pt x="0" y="5311"/>
                    <a:pt x="0" y="5311"/>
                  </a:cubicBezTo>
                  <a:cubicBezTo>
                    <a:pt x="0" y="5311"/>
                    <a:pt x="3543" y="2892"/>
                    <a:pt x="7141" y="2892"/>
                  </a:cubicBezTo>
                  <a:cubicBezTo>
                    <a:pt x="8045" y="2892"/>
                    <a:pt x="8951" y="3044"/>
                    <a:pt x="9807" y="3426"/>
                  </a:cubicBezTo>
                  <a:cubicBezTo>
                    <a:pt x="14068" y="5311"/>
                    <a:pt x="14448" y="7054"/>
                    <a:pt x="14448" y="7054"/>
                  </a:cubicBezTo>
                  <a:cubicBezTo>
                    <a:pt x="14448" y="7054"/>
                    <a:pt x="15573" y="4677"/>
                    <a:pt x="14971" y="4218"/>
                  </a:cubicBezTo>
                  <a:cubicBezTo>
                    <a:pt x="14866" y="4137"/>
                    <a:pt x="14799" y="4104"/>
                    <a:pt x="14758" y="4104"/>
                  </a:cubicBezTo>
                  <a:cubicBezTo>
                    <a:pt x="14577" y="4104"/>
                    <a:pt x="14865" y="4713"/>
                    <a:pt x="14602" y="4713"/>
                  </a:cubicBezTo>
                  <a:cubicBezTo>
                    <a:pt x="14567" y="4713"/>
                    <a:pt x="14522" y="4702"/>
                    <a:pt x="14464" y="4677"/>
                  </a:cubicBezTo>
                  <a:cubicBezTo>
                    <a:pt x="13862" y="4440"/>
                    <a:pt x="14955" y="3743"/>
                    <a:pt x="13656" y="2539"/>
                  </a:cubicBezTo>
                  <a:lnTo>
                    <a:pt x="12373" y="1319"/>
                  </a:lnTo>
                  <a:lnTo>
                    <a:pt x="12373" y="1319"/>
                  </a:lnTo>
                  <a:cubicBezTo>
                    <a:pt x="12373" y="1319"/>
                    <a:pt x="13450" y="3093"/>
                    <a:pt x="12928" y="3426"/>
                  </a:cubicBezTo>
                  <a:cubicBezTo>
                    <a:pt x="12885" y="3452"/>
                    <a:pt x="12848" y="3465"/>
                    <a:pt x="12817" y="3465"/>
                  </a:cubicBezTo>
                  <a:cubicBezTo>
                    <a:pt x="12455" y="3465"/>
                    <a:pt x="12762" y="1801"/>
                    <a:pt x="11391" y="970"/>
                  </a:cubicBezTo>
                  <a:cubicBezTo>
                    <a:pt x="10871" y="664"/>
                    <a:pt x="10572" y="525"/>
                    <a:pt x="10433" y="525"/>
                  </a:cubicBezTo>
                  <a:cubicBezTo>
                    <a:pt x="10168" y="525"/>
                    <a:pt x="10475" y="1022"/>
                    <a:pt x="10931" y="1810"/>
                  </a:cubicBezTo>
                  <a:cubicBezTo>
                    <a:pt x="11247" y="2356"/>
                    <a:pt x="11261" y="2618"/>
                    <a:pt x="11110" y="2618"/>
                  </a:cubicBezTo>
                  <a:cubicBezTo>
                    <a:pt x="10928" y="2618"/>
                    <a:pt x="10507" y="2236"/>
                    <a:pt x="10092" y="1509"/>
                  </a:cubicBezTo>
                  <a:cubicBezTo>
                    <a:pt x="9347" y="194"/>
                    <a:pt x="8571" y="321"/>
                    <a:pt x="7921" y="210"/>
                  </a:cubicBezTo>
                  <a:cubicBezTo>
                    <a:pt x="7885" y="203"/>
                    <a:pt x="7856" y="199"/>
                    <a:pt x="7834" y="199"/>
                  </a:cubicBezTo>
                  <a:cubicBezTo>
                    <a:pt x="7457" y="199"/>
                    <a:pt x="9126" y="1180"/>
                    <a:pt x="8872" y="1525"/>
                  </a:cubicBezTo>
                  <a:cubicBezTo>
                    <a:pt x="8854" y="1548"/>
                    <a:pt x="8829" y="1559"/>
                    <a:pt x="8797" y="1559"/>
                  </a:cubicBezTo>
                  <a:cubicBezTo>
                    <a:pt x="8414" y="1559"/>
                    <a:pt x="7030" y="0"/>
                    <a:pt x="5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995175" y="879525"/>
              <a:ext cx="217825" cy="311725"/>
            </a:xfrm>
            <a:custGeom>
              <a:avLst/>
              <a:gdLst/>
              <a:ahLst/>
              <a:cxnLst/>
              <a:rect l="l" t="t" r="r" b="b"/>
              <a:pathLst>
                <a:path w="8713" h="12469" extrusionOk="0">
                  <a:moveTo>
                    <a:pt x="5512" y="0"/>
                  </a:moveTo>
                  <a:cubicBezTo>
                    <a:pt x="4929" y="0"/>
                    <a:pt x="3795" y="345"/>
                    <a:pt x="3580" y="1055"/>
                  </a:cubicBezTo>
                  <a:cubicBezTo>
                    <a:pt x="3279" y="2100"/>
                    <a:pt x="3834" y="3098"/>
                    <a:pt x="3533" y="3146"/>
                  </a:cubicBezTo>
                  <a:cubicBezTo>
                    <a:pt x="3528" y="3147"/>
                    <a:pt x="3523" y="3147"/>
                    <a:pt x="3518" y="3147"/>
                  </a:cubicBezTo>
                  <a:cubicBezTo>
                    <a:pt x="3210" y="3147"/>
                    <a:pt x="3028" y="1698"/>
                    <a:pt x="3137" y="1324"/>
                  </a:cubicBezTo>
                  <a:cubicBezTo>
                    <a:pt x="3144" y="1298"/>
                    <a:pt x="3139" y="1285"/>
                    <a:pt x="3125" y="1285"/>
                  </a:cubicBezTo>
                  <a:cubicBezTo>
                    <a:pt x="2944" y="1285"/>
                    <a:pt x="1183" y="3319"/>
                    <a:pt x="1521" y="4112"/>
                  </a:cubicBezTo>
                  <a:cubicBezTo>
                    <a:pt x="1901" y="4984"/>
                    <a:pt x="2361" y="5839"/>
                    <a:pt x="2250" y="5982"/>
                  </a:cubicBezTo>
                  <a:cubicBezTo>
                    <a:pt x="2237" y="5996"/>
                    <a:pt x="2218" y="6003"/>
                    <a:pt x="2195" y="6003"/>
                  </a:cubicBezTo>
                  <a:cubicBezTo>
                    <a:pt x="1982" y="6003"/>
                    <a:pt x="1370" y="5425"/>
                    <a:pt x="1299" y="4397"/>
                  </a:cubicBezTo>
                  <a:cubicBezTo>
                    <a:pt x="1279" y="4166"/>
                    <a:pt x="1238" y="4072"/>
                    <a:pt x="1187" y="4072"/>
                  </a:cubicBezTo>
                  <a:cubicBezTo>
                    <a:pt x="993" y="4072"/>
                    <a:pt x="668" y="5467"/>
                    <a:pt x="982" y="5744"/>
                  </a:cubicBezTo>
                  <a:cubicBezTo>
                    <a:pt x="1378" y="6093"/>
                    <a:pt x="2028" y="6679"/>
                    <a:pt x="1774" y="6901"/>
                  </a:cubicBezTo>
                  <a:cubicBezTo>
                    <a:pt x="1757" y="6916"/>
                    <a:pt x="1738" y="6924"/>
                    <a:pt x="1717" y="6924"/>
                  </a:cubicBezTo>
                  <a:cubicBezTo>
                    <a:pt x="1473" y="6924"/>
                    <a:pt x="976" y="5948"/>
                    <a:pt x="796" y="5948"/>
                  </a:cubicBezTo>
                  <a:cubicBezTo>
                    <a:pt x="774" y="5948"/>
                    <a:pt x="756" y="5963"/>
                    <a:pt x="745" y="5998"/>
                  </a:cubicBezTo>
                  <a:cubicBezTo>
                    <a:pt x="650" y="6346"/>
                    <a:pt x="523" y="8025"/>
                    <a:pt x="1267" y="8612"/>
                  </a:cubicBezTo>
                  <a:cubicBezTo>
                    <a:pt x="1892" y="9080"/>
                    <a:pt x="1811" y="9517"/>
                    <a:pt x="1586" y="9517"/>
                  </a:cubicBezTo>
                  <a:cubicBezTo>
                    <a:pt x="1538" y="9517"/>
                    <a:pt x="1482" y="9496"/>
                    <a:pt x="1426" y="9451"/>
                  </a:cubicBezTo>
                  <a:cubicBezTo>
                    <a:pt x="1204" y="9265"/>
                    <a:pt x="803" y="8419"/>
                    <a:pt x="550" y="8419"/>
                  </a:cubicBezTo>
                  <a:cubicBezTo>
                    <a:pt x="458" y="8419"/>
                    <a:pt x="386" y="8528"/>
                    <a:pt x="349" y="8817"/>
                  </a:cubicBezTo>
                  <a:cubicBezTo>
                    <a:pt x="222" y="9895"/>
                    <a:pt x="1473" y="10275"/>
                    <a:pt x="1347" y="10560"/>
                  </a:cubicBezTo>
                  <a:cubicBezTo>
                    <a:pt x="1265" y="10723"/>
                    <a:pt x="1153" y="10880"/>
                    <a:pt x="978" y="10880"/>
                  </a:cubicBezTo>
                  <a:cubicBezTo>
                    <a:pt x="846" y="10880"/>
                    <a:pt x="678" y="10790"/>
                    <a:pt x="459" y="10544"/>
                  </a:cubicBezTo>
                  <a:cubicBezTo>
                    <a:pt x="414" y="10493"/>
                    <a:pt x="372" y="10470"/>
                    <a:pt x="336" y="10470"/>
                  </a:cubicBezTo>
                  <a:cubicBezTo>
                    <a:pt x="0" y="10470"/>
                    <a:pt x="130" y="12469"/>
                    <a:pt x="1766" y="12469"/>
                  </a:cubicBezTo>
                  <a:cubicBezTo>
                    <a:pt x="1971" y="12469"/>
                    <a:pt x="2201" y="12437"/>
                    <a:pt x="2456" y="12366"/>
                  </a:cubicBezTo>
                  <a:cubicBezTo>
                    <a:pt x="2456" y="12366"/>
                    <a:pt x="1521" y="8215"/>
                    <a:pt x="3374" y="5332"/>
                  </a:cubicBezTo>
                  <a:cubicBezTo>
                    <a:pt x="5212" y="2465"/>
                    <a:pt x="8539" y="1007"/>
                    <a:pt x="8650" y="516"/>
                  </a:cubicBezTo>
                  <a:cubicBezTo>
                    <a:pt x="8713" y="281"/>
                    <a:pt x="8275" y="189"/>
                    <a:pt x="7760" y="189"/>
                  </a:cubicBezTo>
                  <a:cubicBezTo>
                    <a:pt x="7233" y="189"/>
                    <a:pt x="6625" y="285"/>
                    <a:pt x="6385" y="421"/>
                  </a:cubicBezTo>
                  <a:cubicBezTo>
                    <a:pt x="5925" y="690"/>
                    <a:pt x="6036" y="1752"/>
                    <a:pt x="5545" y="1863"/>
                  </a:cubicBezTo>
                  <a:cubicBezTo>
                    <a:pt x="5524" y="1867"/>
                    <a:pt x="5506" y="1869"/>
                    <a:pt x="5488" y="1869"/>
                  </a:cubicBezTo>
                  <a:cubicBezTo>
                    <a:pt x="5085" y="1869"/>
                    <a:pt x="5450" y="686"/>
                    <a:pt x="5814" y="231"/>
                  </a:cubicBezTo>
                  <a:cubicBezTo>
                    <a:pt x="5942" y="78"/>
                    <a:pt x="5789" y="0"/>
                    <a:pt x="5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1018350" y="939575"/>
              <a:ext cx="396875" cy="253875"/>
            </a:xfrm>
            <a:custGeom>
              <a:avLst/>
              <a:gdLst/>
              <a:ahLst/>
              <a:cxnLst/>
              <a:rect l="l" t="t" r="r" b="b"/>
              <a:pathLst>
                <a:path w="15875" h="10155" extrusionOk="0">
                  <a:moveTo>
                    <a:pt x="9919" y="0"/>
                  </a:moveTo>
                  <a:cubicBezTo>
                    <a:pt x="9109" y="0"/>
                    <a:pt x="6517" y="983"/>
                    <a:pt x="6234" y="1774"/>
                  </a:cubicBezTo>
                  <a:cubicBezTo>
                    <a:pt x="5854" y="2819"/>
                    <a:pt x="6170" y="3833"/>
                    <a:pt x="5727" y="3992"/>
                  </a:cubicBezTo>
                  <a:cubicBezTo>
                    <a:pt x="5707" y="3999"/>
                    <a:pt x="5690" y="4002"/>
                    <a:pt x="5673" y="4002"/>
                  </a:cubicBezTo>
                  <a:cubicBezTo>
                    <a:pt x="5319" y="4002"/>
                    <a:pt x="5701" y="2412"/>
                    <a:pt x="5822" y="1821"/>
                  </a:cubicBezTo>
                  <a:cubicBezTo>
                    <a:pt x="5860" y="1652"/>
                    <a:pt x="5781" y="1580"/>
                    <a:pt x="5646" y="1580"/>
                  </a:cubicBezTo>
                  <a:cubicBezTo>
                    <a:pt x="5276" y="1580"/>
                    <a:pt x="4485" y="2127"/>
                    <a:pt x="4555" y="2708"/>
                  </a:cubicBezTo>
                  <a:cubicBezTo>
                    <a:pt x="4650" y="3516"/>
                    <a:pt x="5093" y="4245"/>
                    <a:pt x="4650" y="4419"/>
                  </a:cubicBezTo>
                  <a:cubicBezTo>
                    <a:pt x="4623" y="4429"/>
                    <a:pt x="4598" y="4433"/>
                    <a:pt x="4574" y="4433"/>
                  </a:cubicBezTo>
                  <a:cubicBezTo>
                    <a:pt x="4201" y="4433"/>
                    <a:pt x="4165" y="3322"/>
                    <a:pt x="4269" y="2756"/>
                  </a:cubicBezTo>
                  <a:cubicBezTo>
                    <a:pt x="4283" y="2681"/>
                    <a:pt x="4260" y="2648"/>
                    <a:pt x="4208" y="2648"/>
                  </a:cubicBezTo>
                  <a:cubicBezTo>
                    <a:pt x="3845" y="2648"/>
                    <a:pt x="2085" y="4335"/>
                    <a:pt x="2321" y="5085"/>
                  </a:cubicBezTo>
                  <a:cubicBezTo>
                    <a:pt x="2606" y="5940"/>
                    <a:pt x="2717" y="6526"/>
                    <a:pt x="2558" y="6606"/>
                  </a:cubicBezTo>
                  <a:cubicBezTo>
                    <a:pt x="2552" y="6608"/>
                    <a:pt x="2545" y="6609"/>
                    <a:pt x="2538" y="6609"/>
                  </a:cubicBezTo>
                  <a:cubicBezTo>
                    <a:pt x="2362" y="6609"/>
                    <a:pt x="2100" y="5871"/>
                    <a:pt x="2115" y="5322"/>
                  </a:cubicBezTo>
                  <a:cubicBezTo>
                    <a:pt x="2118" y="5256"/>
                    <a:pt x="2107" y="5225"/>
                    <a:pt x="2084" y="5225"/>
                  </a:cubicBezTo>
                  <a:cubicBezTo>
                    <a:pt x="1915" y="5225"/>
                    <a:pt x="1123" y="6944"/>
                    <a:pt x="1529" y="7699"/>
                  </a:cubicBezTo>
                  <a:cubicBezTo>
                    <a:pt x="1734" y="8103"/>
                    <a:pt x="1684" y="8316"/>
                    <a:pt x="1578" y="8316"/>
                  </a:cubicBezTo>
                  <a:cubicBezTo>
                    <a:pt x="1455" y="8316"/>
                    <a:pt x="1257" y="8032"/>
                    <a:pt x="1291" y="7429"/>
                  </a:cubicBezTo>
                  <a:cubicBezTo>
                    <a:pt x="1303" y="7209"/>
                    <a:pt x="1247" y="7112"/>
                    <a:pt x="1163" y="7112"/>
                  </a:cubicBezTo>
                  <a:cubicBezTo>
                    <a:pt x="817" y="7112"/>
                    <a:pt x="0" y="8741"/>
                    <a:pt x="1529" y="10154"/>
                  </a:cubicBezTo>
                  <a:cubicBezTo>
                    <a:pt x="1529" y="10154"/>
                    <a:pt x="3350" y="5940"/>
                    <a:pt x="6788" y="4879"/>
                  </a:cubicBezTo>
                  <a:cubicBezTo>
                    <a:pt x="7880" y="4537"/>
                    <a:pt x="9210" y="4428"/>
                    <a:pt x="10512" y="4428"/>
                  </a:cubicBezTo>
                  <a:cubicBezTo>
                    <a:pt x="12797" y="4428"/>
                    <a:pt x="14994" y="4763"/>
                    <a:pt x="15654" y="4763"/>
                  </a:cubicBezTo>
                  <a:cubicBezTo>
                    <a:pt x="15803" y="4763"/>
                    <a:pt x="15874" y="4746"/>
                    <a:pt x="15850" y="4704"/>
                  </a:cubicBezTo>
                  <a:cubicBezTo>
                    <a:pt x="15664" y="4378"/>
                    <a:pt x="14380" y="1675"/>
                    <a:pt x="13778" y="1675"/>
                  </a:cubicBezTo>
                  <a:cubicBezTo>
                    <a:pt x="13766" y="1675"/>
                    <a:pt x="13755" y="1676"/>
                    <a:pt x="13743" y="1679"/>
                  </a:cubicBezTo>
                  <a:cubicBezTo>
                    <a:pt x="13248" y="1770"/>
                    <a:pt x="12496" y="2471"/>
                    <a:pt x="12095" y="2471"/>
                  </a:cubicBezTo>
                  <a:cubicBezTo>
                    <a:pt x="12008" y="2471"/>
                    <a:pt x="11937" y="2439"/>
                    <a:pt x="11890" y="2360"/>
                  </a:cubicBezTo>
                  <a:cubicBezTo>
                    <a:pt x="11627" y="1942"/>
                    <a:pt x="13206" y="1313"/>
                    <a:pt x="13546" y="1313"/>
                  </a:cubicBezTo>
                  <a:cubicBezTo>
                    <a:pt x="13555" y="1313"/>
                    <a:pt x="13562" y="1313"/>
                    <a:pt x="13569" y="1314"/>
                  </a:cubicBezTo>
                  <a:cubicBezTo>
                    <a:pt x="13572" y="1314"/>
                    <a:pt x="13574" y="1315"/>
                    <a:pt x="13576" y="1315"/>
                  </a:cubicBezTo>
                  <a:cubicBezTo>
                    <a:pt x="13763" y="1315"/>
                    <a:pt x="11811" y="86"/>
                    <a:pt x="10906" y="86"/>
                  </a:cubicBezTo>
                  <a:cubicBezTo>
                    <a:pt x="10785" y="86"/>
                    <a:pt x="10682" y="108"/>
                    <a:pt x="10606" y="158"/>
                  </a:cubicBezTo>
                  <a:cubicBezTo>
                    <a:pt x="9973" y="601"/>
                    <a:pt x="9703" y="2170"/>
                    <a:pt x="9276" y="2217"/>
                  </a:cubicBezTo>
                  <a:cubicBezTo>
                    <a:pt x="9259" y="2220"/>
                    <a:pt x="9243" y="2221"/>
                    <a:pt x="9227" y="2221"/>
                  </a:cubicBezTo>
                  <a:cubicBezTo>
                    <a:pt x="8829" y="2221"/>
                    <a:pt x="8813" y="1447"/>
                    <a:pt x="9957" y="395"/>
                  </a:cubicBezTo>
                  <a:cubicBezTo>
                    <a:pt x="10265" y="116"/>
                    <a:pt x="10197" y="0"/>
                    <a:pt x="9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051725" y="1108700"/>
              <a:ext cx="423275" cy="261100"/>
            </a:xfrm>
            <a:custGeom>
              <a:avLst/>
              <a:gdLst/>
              <a:ahLst/>
              <a:cxnLst/>
              <a:rect l="l" t="t" r="r" b="b"/>
              <a:pathLst>
                <a:path w="16931" h="10444" extrusionOk="0">
                  <a:moveTo>
                    <a:pt x="5607" y="1"/>
                  </a:moveTo>
                  <a:cubicBezTo>
                    <a:pt x="5103" y="1"/>
                    <a:pt x="4650" y="141"/>
                    <a:pt x="4408" y="522"/>
                  </a:cubicBezTo>
                  <a:cubicBezTo>
                    <a:pt x="3772" y="1520"/>
                    <a:pt x="3806" y="2041"/>
                    <a:pt x="3561" y="2041"/>
                  </a:cubicBezTo>
                  <a:cubicBezTo>
                    <a:pt x="3506" y="2041"/>
                    <a:pt x="3438" y="2015"/>
                    <a:pt x="3346" y="1964"/>
                  </a:cubicBezTo>
                  <a:cubicBezTo>
                    <a:pt x="2839" y="1678"/>
                    <a:pt x="3552" y="649"/>
                    <a:pt x="4043" y="253"/>
                  </a:cubicBezTo>
                  <a:cubicBezTo>
                    <a:pt x="4160" y="162"/>
                    <a:pt x="3991" y="98"/>
                    <a:pt x="3669" y="98"/>
                  </a:cubicBezTo>
                  <a:cubicBezTo>
                    <a:pt x="2630" y="98"/>
                    <a:pt x="0" y="766"/>
                    <a:pt x="194" y="3389"/>
                  </a:cubicBezTo>
                  <a:cubicBezTo>
                    <a:pt x="1068" y="3185"/>
                    <a:pt x="1955" y="3084"/>
                    <a:pt x="2839" y="3084"/>
                  </a:cubicBezTo>
                  <a:cubicBezTo>
                    <a:pt x="4967" y="3084"/>
                    <a:pt x="7071" y="3669"/>
                    <a:pt x="8907" y="4799"/>
                  </a:cubicBezTo>
                  <a:cubicBezTo>
                    <a:pt x="13264" y="7493"/>
                    <a:pt x="15466" y="10281"/>
                    <a:pt x="16210" y="10439"/>
                  </a:cubicBezTo>
                  <a:cubicBezTo>
                    <a:pt x="16224" y="10442"/>
                    <a:pt x="16238" y="10444"/>
                    <a:pt x="16251" y="10444"/>
                  </a:cubicBezTo>
                  <a:cubicBezTo>
                    <a:pt x="16931" y="10444"/>
                    <a:pt x="15865" y="6367"/>
                    <a:pt x="14325" y="4657"/>
                  </a:cubicBezTo>
                  <a:cubicBezTo>
                    <a:pt x="14325" y="4657"/>
                    <a:pt x="12374" y="5172"/>
                    <a:pt x="11572" y="5172"/>
                  </a:cubicBezTo>
                  <a:cubicBezTo>
                    <a:pt x="11409" y="5172"/>
                    <a:pt x="11294" y="5151"/>
                    <a:pt x="11252" y="5100"/>
                  </a:cubicBezTo>
                  <a:cubicBezTo>
                    <a:pt x="11014" y="4783"/>
                    <a:pt x="13977" y="4229"/>
                    <a:pt x="13977" y="4229"/>
                  </a:cubicBezTo>
                  <a:cubicBezTo>
                    <a:pt x="13977" y="4229"/>
                    <a:pt x="12472" y="3041"/>
                    <a:pt x="9826" y="2296"/>
                  </a:cubicBezTo>
                  <a:cubicBezTo>
                    <a:pt x="9826" y="2296"/>
                    <a:pt x="8124" y="3078"/>
                    <a:pt x="7576" y="3078"/>
                  </a:cubicBezTo>
                  <a:cubicBezTo>
                    <a:pt x="7510" y="3078"/>
                    <a:pt x="7461" y="3066"/>
                    <a:pt x="7434" y="3041"/>
                  </a:cubicBezTo>
                  <a:cubicBezTo>
                    <a:pt x="7180" y="2803"/>
                    <a:pt x="9382" y="1932"/>
                    <a:pt x="9382" y="1932"/>
                  </a:cubicBezTo>
                  <a:cubicBezTo>
                    <a:pt x="9382" y="1932"/>
                    <a:pt x="8777" y="1368"/>
                    <a:pt x="8348" y="1368"/>
                  </a:cubicBezTo>
                  <a:cubicBezTo>
                    <a:pt x="8317" y="1368"/>
                    <a:pt x="8287" y="1371"/>
                    <a:pt x="8257" y="1377"/>
                  </a:cubicBezTo>
                  <a:cubicBezTo>
                    <a:pt x="7890" y="1459"/>
                    <a:pt x="7018" y="2255"/>
                    <a:pt x="6459" y="2255"/>
                  </a:cubicBezTo>
                  <a:cubicBezTo>
                    <a:pt x="6368" y="2255"/>
                    <a:pt x="6285" y="2234"/>
                    <a:pt x="6214" y="2185"/>
                  </a:cubicBezTo>
                  <a:cubicBezTo>
                    <a:pt x="5723" y="1837"/>
                    <a:pt x="7798" y="1346"/>
                    <a:pt x="7956" y="950"/>
                  </a:cubicBezTo>
                  <a:cubicBezTo>
                    <a:pt x="8065" y="677"/>
                    <a:pt x="6714" y="1"/>
                    <a:pt x="5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1056550" y="1167875"/>
              <a:ext cx="272125" cy="283425"/>
            </a:xfrm>
            <a:custGeom>
              <a:avLst/>
              <a:gdLst/>
              <a:ahLst/>
              <a:cxnLst/>
              <a:rect l="l" t="t" r="r" b="b"/>
              <a:pathLst>
                <a:path w="10885" h="11337" extrusionOk="0">
                  <a:moveTo>
                    <a:pt x="1586" y="1"/>
                  </a:moveTo>
                  <a:cubicBezTo>
                    <a:pt x="897" y="1"/>
                    <a:pt x="50" y="242"/>
                    <a:pt x="1" y="1022"/>
                  </a:cubicBezTo>
                  <a:cubicBezTo>
                    <a:pt x="1" y="1022"/>
                    <a:pt x="2931" y="1292"/>
                    <a:pt x="6195" y="4920"/>
                  </a:cubicBezTo>
                  <a:cubicBezTo>
                    <a:pt x="9456" y="8527"/>
                    <a:pt x="9756" y="11336"/>
                    <a:pt x="10320" y="11336"/>
                  </a:cubicBezTo>
                  <a:cubicBezTo>
                    <a:pt x="10324" y="11336"/>
                    <a:pt x="10327" y="11336"/>
                    <a:pt x="10330" y="11336"/>
                  </a:cubicBezTo>
                  <a:cubicBezTo>
                    <a:pt x="10884" y="11288"/>
                    <a:pt x="10774" y="6932"/>
                    <a:pt x="10377" y="6314"/>
                  </a:cubicBezTo>
                  <a:cubicBezTo>
                    <a:pt x="9981" y="5696"/>
                    <a:pt x="8445" y="6219"/>
                    <a:pt x="8255" y="5633"/>
                  </a:cubicBezTo>
                  <a:cubicBezTo>
                    <a:pt x="8204" y="5474"/>
                    <a:pt x="8310" y="5419"/>
                    <a:pt x="8494" y="5419"/>
                  </a:cubicBezTo>
                  <a:cubicBezTo>
                    <a:pt x="8917" y="5419"/>
                    <a:pt x="9752" y="5711"/>
                    <a:pt x="10049" y="5711"/>
                  </a:cubicBezTo>
                  <a:cubicBezTo>
                    <a:pt x="10113" y="5711"/>
                    <a:pt x="10152" y="5697"/>
                    <a:pt x="10156" y="5664"/>
                  </a:cubicBezTo>
                  <a:cubicBezTo>
                    <a:pt x="10187" y="5427"/>
                    <a:pt x="9506" y="3304"/>
                    <a:pt x="7827" y="3019"/>
                  </a:cubicBezTo>
                  <a:cubicBezTo>
                    <a:pt x="6163" y="2733"/>
                    <a:pt x="5609" y="2670"/>
                    <a:pt x="5704" y="2480"/>
                  </a:cubicBezTo>
                  <a:cubicBezTo>
                    <a:pt x="5738" y="2406"/>
                    <a:pt x="5906" y="2381"/>
                    <a:pt x="6130" y="2381"/>
                  </a:cubicBezTo>
                  <a:cubicBezTo>
                    <a:pt x="6529" y="2381"/>
                    <a:pt x="7106" y="2460"/>
                    <a:pt x="7431" y="2480"/>
                  </a:cubicBezTo>
                  <a:cubicBezTo>
                    <a:pt x="7434" y="2480"/>
                    <a:pt x="7438" y="2480"/>
                    <a:pt x="7441" y="2480"/>
                  </a:cubicBezTo>
                  <a:cubicBezTo>
                    <a:pt x="7850" y="2480"/>
                    <a:pt x="7215" y="1677"/>
                    <a:pt x="6400" y="1677"/>
                  </a:cubicBezTo>
                  <a:cubicBezTo>
                    <a:pt x="6251" y="1677"/>
                    <a:pt x="6097" y="1704"/>
                    <a:pt x="5942" y="1767"/>
                  </a:cubicBezTo>
                  <a:cubicBezTo>
                    <a:pt x="5385" y="1981"/>
                    <a:pt x="5023" y="2112"/>
                    <a:pt x="4840" y="2112"/>
                  </a:cubicBezTo>
                  <a:cubicBezTo>
                    <a:pt x="4685" y="2112"/>
                    <a:pt x="4659" y="2017"/>
                    <a:pt x="4753" y="1799"/>
                  </a:cubicBezTo>
                  <a:cubicBezTo>
                    <a:pt x="4943" y="1323"/>
                    <a:pt x="6971" y="1403"/>
                    <a:pt x="6813" y="1133"/>
                  </a:cubicBezTo>
                  <a:cubicBezTo>
                    <a:pt x="6681" y="942"/>
                    <a:pt x="5158" y="235"/>
                    <a:pt x="4113" y="235"/>
                  </a:cubicBezTo>
                  <a:cubicBezTo>
                    <a:pt x="3775" y="235"/>
                    <a:pt x="3486" y="310"/>
                    <a:pt x="3312" y="500"/>
                  </a:cubicBezTo>
                  <a:cubicBezTo>
                    <a:pt x="3046" y="782"/>
                    <a:pt x="2746" y="886"/>
                    <a:pt x="2511" y="886"/>
                  </a:cubicBezTo>
                  <a:cubicBezTo>
                    <a:pt x="2114" y="886"/>
                    <a:pt x="1903" y="592"/>
                    <a:pt x="2361" y="373"/>
                  </a:cubicBezTo>
                  <a:cubicBezTo>
                    <a:pt x="2708" y="199"/>
                    <a:pt x="2212" y="1"/>
                    <a:pt x="15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1045450" y="1185100"/>
              <a:ext cx="445600" cy="646000"/>
            </a:xfrm>
            <a:custGeom>
              <a:avLst/>
              <a:gdLst/>
              <a:ahLst/>
              <a:cxnLst/>
              <a:rect l="l" t="t" r="r" b="b"/>
              <a:pathLst>
                <a:path w="17824" h="25840" extrusionOk="0">
                  <a:moveTo>
                    <a:pt x="904" y="1"/>
                  </a:moveTo>
                  <a:lnTo>
                    <a:pt x="1" y="333"/>
                  </a:lnTo>
                  <a:cubicBezTo>
                    <a:pt x="1" y="333"/>
                    <a:pt x="1015" y="3233"/>
                    <a:pt x="6180" y="9237"/>
                  </a:cubicBezTo>
                  <a:cubicBezTo>
                    <a:pt x="12184" y="16192"/>
                    <a:pt x="14085" y="25840"/>
                    <a:pt x="14085" y="25840"/>
                  </a:cubicBezTo>
                  <a:lnTo>
                    <a:pt x="17824" y="24462"/>
                  </a:lnTo>
                  <a:cubicBezTo>
                    <a:pt x="16461" y="21166"/>
                    <a:pt x="13198" y="13277"/>
                    <a:pt x="7590" y="8191"/>
                  </a:cubicBezTo>
                  <a:cubicBezTo>
                    <a:pt x="1284" y="2456"/>
                    <a:pt x="904" y="1"/>
                    <a:pt x="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9"/>
          <p:cNvGrpSpPr/>
          <p:nvPr/>
        </p:nvGrpSpPr>
        <p:grpSpPr>
          <a:xfrm>
            <a:off x="5304891" y="2954951"/>
            <a:ext cx="3843000" cy="2188548"/>
            <a:chOff x="5304891" y="2954951"/>
            <a:chExt cx="3843000" cy="2188548"/>
          </a:xfrm>
        </p:grpSpPr>
        <p:sp>
          <p:nvSpPr>
            <p:cNvPr id="107" name="Google Shape;107;p9"/>
            <p:cNvSpPr/>
            <p:nvPr/>
          </p:nvSpPr>
          <p:spPr>
            <a:xfrm flipH="1">
              <a:off x="5304891" y="2954951"/>
              <a:ext cx="3843000" cy="2188447"/>
            </a:xfrm>
            <a:custGeom>
              <a:avLst/>
              <a:gdLst/>
              <a:ahLst/>
              <a:cxnLst/>
              <a:rect l="l" t="t" r="r" b="b"/>
              <a:pathLst>
                <a:path w="36343" h="20696" extrusionOk="0">
                  <a:moveTo>
                    <a:pt x="5048" y="0"/>
                  </a:moveTo>
                  <a:cubicBezTo>
                    <a:pt x="4983" y="0"/>
                    <a:pt x="4916" y="2"/>
                    <a:pt x="4848" y="5"/>
                  </a:cubicBezTo>
                  <a:cubicBezTo>
                    <a:pt x="1030" y="163"/>
                    <a:pt x="1426" y="5074"/>
                    <a:pt x="1426" y="5074"/>
                  </a:cubicBezTo>
                  <a:cubicBezTo>
                    <a:pt x="1066" y="4534"/>
                    <a:pt x="739" y="4387"/>
                    <a:pt x="489" y="4387"/>
                  </a:cubicBezTo>
                  <a:cubicBezTo>
                    <a:pt x="189" y="4387"/>
                    <a:pt x="0" y="4599"/>
                    <a:pt x="0" y="4599"/>
                  </a:cubicBezTo>
                  <a:lnTo>
                    <a:pt x="0" y="20695"/>
                  </a:lnTo>
                  <a:lnTo>
                    <a:pt x="34774" y="20695"/>
                  </a:lnTo>
                  <a:cubicBezTo>
                    <a:pt x="34774" y="20695"/>
                    <a:pt x="36343" y="18667"/>
                    <a:pt x="34774" y="17226"/>
                  </a:cubicBezTo>
                  <a:cubicBezTo>
                    <a:pt x="34406" y="16884"/>
                    <a:pt x="33993" y="16753"/>
                    <a:pt x="33576" y="16753"/>
                  </a:cubicBezTo>
                  <a:cubicBezTo>
                    <a:pt x="32215" y="16753"/>
                    <a:pt x="30814" y="18145"/>
                    <a:pt x="30814" y="18145"/>
                  </a:cubicBezTo>
                  <a:cubicBezTo>
                    <a:pt x="30814" y="18145"/>
                    <a:pt x="35678" y="10493"/>
                    <a:pt x="29657" y="9700"/>
                  </a:cubicBezTo>
                  <a:cubicBezTo>
                    <a:pt x="29356" y="9661"/>
                    <a:pt x="29066" y="9642"/>
                    <a:pt x="28785" y="9642"/>
                  </a:cubicBezTo>
                  <a:cubicBezTo>
                    <a:pt x="23453" y="9642"/>
                    <a:pt x="21752" y="16434"/>
                    <a:pt x="21752" y="16434"/>
                  </a:cubicBezTo>
                  <a:cubicBezTo>
                    <a:pt x="21300" y="14635"/>
                    <a:pt x="20279" y="14260"/>
                    <a:pt x="19505" y="14260"/>
                  </a:cubicBezTo>
                  <a:cubicBezTo>
                    <a:pt x="18949" y="14260"/>
                    <a:pt x="18520" y="14453"/>
                    <a:pt x="18520" y="14453"/>
                  </a:cubicBezTo>
                  <a:cubicBezTo>
                    <a:pt x="18520" y="14453"/>
                    <a:pt x="23843" y="9748"/>
                    <a:pt x="20358" y="5470"/>
                  </a:cubicBezTo>
                  <a:cubicBezTo>
                    <a:pt x="19312" y="4182"/>
                    <a:pt x="18042" y="3731"/>
                    <a:pt x="16776" y="3731"/>
                  </a:cubicBezTo>
                  <a:cubicBezTo>
                    <a:pt x="13825" y="3731"/>
                    <a:pt x="10900" y="6183"/>
                    <a:pt x="10900" y="6183"/>
                  </a:cubicBezTo>
                  <a:cubicBezTo>
                    <a:pt x="10900" y="6183"/>
                    <a:pt x="11977" y="4203"/>
                    <a:pt x="10393" y="3649"/>
                  </a:cubicBezTo>
                  <a:cubicBezTo>
                    <a:pt x="10146" y="3562"/>
                    <a:pt x="9913" y="3526"/>
                    <a:pt x="9696" y="3526"/>
                  </a:cubicBezTo>
                  <a:cubicBezTo>
                    <a:pt x="8513" y="3526"/>
                    <a:pt x="7779" y="4599"/>
                    <a:pt x="7779" y="4599"/>
                  </a:cubicBezTo>
                  <a:cubicBezTo>
                    <a:pt x="7779" y="4599"/>
                    <a:pt x="8619" y="0"/>
                    <a:pt x="5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7989252" y="4352790"/>
              <a:ext cx="1097475" cy="790709"/>
            </a:xfrm>
            <a:custGeom>
              <a:avLst/>
              <a:gdLst/>
              <a:ahLst/>
              <a:cxnLst/>
              <a:rect l="l" t="t" r="r" b="b"/>
              <a:pathLst>
                <a:path w="11899" h="8573" extrusionOk="0">
                  <a:moveTo>
                    <a:pt x="9844" y="0"/>
                  </a:moveTo>
                  <a:cubicBezTo>
                    <a:pt x="7949" y="0"/>
                    <a:pt x="8381" y="2409"/>
                    <a:pt x="8381" y="2409"/>
                  </a:cubicBezTo>
                  <a:cubicBezTo>
                    <a:pt x="8381" y="2409"/>
                    <a:pt x="8001" y="1850"/>
                    <a:pt x="7390" y="1850"/>
                  </a:cubicBezTo>
                  <a:cubicBezTo>
                    <a:pt x="7274" y="1850"/>
                    <a:pt x="7150" y="1870"/>
                    <a:pt x="7019" y="1918"/>
                  </a:cubicBezTo>
                  <a:cubicBezTo>
                    <a:pt x="6195" y="2203"/>
                    <a:pt x="6749" y="3233"/>
                    <a:pt x="6749" y="3233"/>
                  </a:cubicBezTo>
                  <a:cubicBezTo>
                    <a:pt x="6749" y="3233"/>
                    <a:pt x="5225" y="1950"/>
                    <a:pt x="3686" y="1950"/>
                  </a:cubicBezTo>
                  <a:cubicBezTo>
                    <a:pt x="3028" y="1950"/>
                    <a:pt x="2368" y="2184"/>
                    <a:pt x="1822" y="2853"/>
                  </a:cubicBezTo>
                  <a:cubicBezTo>
                    <a:pt x="0" y="5087"/>
                    <a:pt x="2773" y="7542"/>
                    <a:pt x="2773" y="7542"/>
                  </a:cubicBezTo>
                  <a:cubicBezTo>
                    <a:pt x="2773" y="7542"/>
                    <a:pt x="2546" y="7439"/>
                    <a:pt x="2254" y="7439"/>
                  </a:cubicBezTo>
                  <a:cubicBezTo>
                    <a:pt x="1850" y="7439"/>
                    <a:pt x="1323" y="7636"/>
                    <a:pt x="1093" y="8572"/>
                  </a:cubicBezTo>
                  <a:cubicBezTo>
                    <a:pt x="1583" y="8040"/>
                    <a:pt x="2268" y="7756"/>
                    <a:pt x="2972" y="7756"/>
                  </a:cubicBezTo>
                  <a:cubicBezTo>
                    <a:pt x="3043" y="7756"/>
                    <a:pt x="3114" y="7758"/>
                    <a:pt x="3185" y="7764"/>
                  </a:cubicBezTo>
                  <a:cubicBezTo>
                    <a:pt x="3185" y="7764"/>
                    <a:pt x="2107" y="5926"/>
                    <a:pt x="3185" y="4200"/>
                  </a:cubicBezTo>
                  <a:cubicBezTo>
                    <a:pt x="3624" y="3500"/>
                    <a:pt x="4369" y="3291"/>
                    <a:pt x="5104" y="3291"/>
                  </a:cubicBezTo>
                  <a:cubicBezTo>
                    <a:pt x="6199" y="3291"/>
                    <a:pt x="7272" y="3756"/>
                    <a:pt x="7272" y="3756"/>
                  </a:cubicBezTo>
                  <a:cubicBezTo>
                    <a:pt x="7272" y="3756"/>
                    <a:pt x="7114" y="2805"/>
                    <a:pt x="7557" y="2568"/>
                  </a:cubicBezTo>
                  <a:cubicBezTo>
                    <a:pt x="7613" y="2536"/>
                    <a:pt x="7672" y="2522"/>
                    <a:pt x="7734" y="2522"/>
                  </a:cubicBezTo>
                  <a:cubicBezTo>
                    <a:pt x="8164" y="2522"/>
                    <a:pt x="8698" y="3202"/>
                    <a:pt x="8698" y="3202"/>
                  </a:cubicBezTo>
                  <a:cubicBezTo>
                    <a:pt x="8698" y="3202"/>
                    <a:pt x="9141" y="1712"/>
                    <a:pt x="9981" y="1522"/>
                  </a:cubicBezTo>
                  <a:cubicBezTo>
                    <a:pt x="10042" y="1508"/>
                    <a:pt x="10103" y="1501"/>
                    <a:pt x="10163" y="1501"/>
                  </a:cubicBezTo>
                  <a:cubicBezTo>
                    <a:pt x="10954" y="1501"/>
                    <a:pt x="11692" y="2663"/>
                    <a:pt x="11692" y="2663"/>
                  </a:cubicBezTo>
                  <a:cubicBezTo>
                    <a:pt x="11692" y="2663"/>
                    <a:pt x="11898" y="81"/>
                    <a:pt x="9918" y="1"/>
                  </a:cubicBezTo>
                  <a:cubicBezTo>
                    <a:pt x="9893" y="1"/>
                    <a:pt x="9868" y="0"/>
                    <a:pt x="9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9"/>
          <p:cNvSpPr/>
          <p:nvPr/>
        </p:nvSpPr>
        <p:spPr>
          <a:xfrm flipH="1">
            <a:off x="-271098" y="-151575"/>
            <a:ext cx="2096242" cy="771424"/>
          </a:xfrm>
          <a:custGeom>
            <a:avLst/>
            <a:gdLst/>
            <a:ahLst/>
            <a:cxnLst/>
            <a:rect l="l" t="t" r="r" b="b"/>
            <a:pathLst>
              <a:path w="16297" h="5310" extrusionOk="0">
                <a:moveTo>
                  <a:pt x="15151" y="1"/>
                </a:moveTo>
                <a:cubicBezTo>
                  <a:pt x="15139" y="1"/>
                  <a:pt x="15127" y="1"/>
                  <a:pt x="15115" y="2"/>
                </a:cubicBezTo>
                <a:cubicBezTo>
                  <a:pt x="13895" y="113"/>
                  <a:pt x="12580" y="3646"/>
                  <a:pt x="12580" y="3646"/>
                </a:cubicBezTo>
                <a:cubicBezTo>
                  <a:pt x="12580" y="3646"/>
                  <a:pt x="12152" y="1317"/>
                  <a:pt x="10498" y="1317"/>
                </a:cubicBezTo>
                <a:cubicBezTo>
                  <a:pt x="10297" y="1317"/>
                  <a:pt x="10078" y="1351"/>
                  <a:pt x="9839" y="1428"/>
                </a:cubicBezTo>
                <a:cubicBezTo>
                  <a:pt x="8080" y="1999"/>
                  <a:pt x="6734" y="4201"/>
                  <a:pt x="6734" y="4201"/>
                </a:cubicBezTo>
                <a:cubicBezTo>
                  <a:pt x="6734" y="4201"/>
                  <a:pt x="6562" y="3256"/>
                  <a:pt x="5538" y="3256"/>
                </a:cubicBezTo>
                <a:cubicBezTo>
                  <a:pt x="5399" y="3256"/>
                  <a:pt x="5243" y="3274"/>
                  <a:pt x="5070" y="3314"/>
                </a:cubicBezTo>
                <a:cubicBezTo>
                  <a:pt x="3645" y="3646"/>
                  <a:pt x="2646" y="4977"/>
                  <a:pt x="2646" y="4977"/>
                </a:cubicBezTo>
                <a:lnTo>
                  <a:pt x="1" y="5310"/>
                </a:lnTo>
                <a:lnTo>
                  <a:pt x="14465" y="5310"/>
                </a:lnTo>
                <a:cubicBezTo>
                  <a:pt x="14465" y="5310"/>
                  <a:pt x="16297" y="1"/>
                  <a:pt x="151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"/>
          <p:cNvSpPr/>
          <p:nvPr/>
        </p:nvSpPr>
        <p:spPr>
          <a:xfrm>
            <a:off x="3563375" y="263525"/>
            <a:ext cx="2872380" cy="662903"/>
          </a:xfrm>
          <a:custGeom>
            <a:avLst/>
            <a:gdLst/>
            <a:ahLst/>
            <a:cxnLst/>
            <a:rect l="l" t="t" r="r" b="b"/>
            <a:pathLst>
              <a:path w="24161" h="5576" extrusionOk="0">
                <a:moveTo>
                  <a:pt x="3253" y="0"/>
                </a:moveTo>
                <a:cubicBezTo>
                  <a:pt x="2984" y="0"/>
                  <a:pt x="2733" y="49"/>
                  <a:pt x="2504" y="157"/>
                </a:cubicBezTo>
                <a:cubicBezTo>
                  <a:pt x="0" y="1346"/>
                  <a:pt x="2108" y="5576"/>
                  <a:pt x="2108" y="5576"/>
                </a:cubicBezTo>
                <a:lnTo>
                  <a:pt x="24160" y="5576"/>
                </a:lnTo>
                <a:lnTo>
                  <a:pt x="20326" y="4910"/>
                </a:lnTo>
                <a:cubicBezTo>
                  <a:pt x="20326" y="4910"/>
                  <a:pt x="20073" y="3199"/>
                  <a:pt x="19012" y="2930"/>
                </a:cubicBezTo>
                <a:cubicBezTo>
                  <a:pt x="18943" y="2913"/>
                  <a:pt x="18875" y="2906"/>
                  <a:pt x="18808" y="2906"/>
                </a:cubicBezTo>
                <a:cubicBezTo>
                  <a:pt x="17835" y="2906"/>
                  <a:pt x="17031" y="4514"/>
                  <a:pt x="17031" y="4514"/>
                </a:cubicBezTo>
                <a:cubicBezTo>
                  <a:pt x="17031" y="4514"/>
                  <a:pt x="16508" y="3072"/>
                  <a:pt x="15843" y="3072"/>
                </a:cubicBezTo>
                <a:cubicBezTo>
                  <a:pt x="15178" y="3072"/>
                  <a:pt x="14655" y="4657"/>
                  <a:pt x="14655" y="4657"/>
                </a:cubicBezTo>
                <a:cubicBezTo>
                  <a:pt x="14655" y="4657"/>
                  <a:pt x="13392" y="3298"/>
                  <a:pt x="11997" y="3298"/>
                </a:cubicBezTo>
                <a:cubicBezTo>
                  <a:pt x="11886" y="3298"/>
                  <a:pt x="11773" y="3307"/>
                  <a:pt x="11661" y="3326"/>
                </a:cubicBezTo>
                <a:cubicBezTo>
                  <a:pt x="10251" y="3548"/>
                  <a:pt x="10298" y="4910"/>
                  <a:pt x="10298" y="4910"/>
                </a:cubicBezTo>
                <a:cubicBezTo>
                  <a:pt x="10298" y="4910"/>
                  <a:pt x="5938" y="0"/>
                  <a:pt x="32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9"/>
          <p:cNvGrpSpPr/>
          <p:nvPr/>
        </p:nvGrpSpPr>
        <p:grpSpPr>
          <a:xfrm>
            <a:off x="-32" y="3833549"/>
            <a:ext cx="3148974" cy="1309972"/>
            <a:chOff x="-32" y="3833549"/>
            <a:chExt cx="3148974" cy="1309972"/>
          </a:xfrm>
        </p:grpSpPr>
        <p:sp>
          <p:nvSpPr>
            <p:cNvPr id="112" name="Google Shape;112;p9"/>
            <p:cNvSpPr/>
            <p:nvPr/>
          </p:nvSpPr>
          <p:spPr>
            <a:xfrm flipH="1">
              <a:off x="-32" y="3833549"/>
              <a:ext cx="3148974" cy="1309972"/>
            </a:xfrm>
            <a:custGeom>
              <a:avLst/>
              <a:gdLst/>
              <a:ahLst/>
              <a:cxnLst/>
              <a:rect l="l" t="t" r="r" b="b"/>
              <a:pathLst>
                <a:path w="53089" h="22085" extrusionOk="0">
                  <a:moveTo>
                    <a:pt x="53089" y="0"/>
                  </a:moveTo>
                  <a:lnTo>
                    <a:pt x="53089" y="0"/>
                  </a:lnTo>
                  <a:cubicBezTo>
                    <a:pt x="52202" y="95"/>
                    <a:pt x="51489" y="776"/>
                    <a:pt x="51362" y="1664"/>
                  </a:cubicBezTo>
                  <a:cubicBezTo>
                    <a:pt x="51362" y="1664"/>
                    <a:pt x="49969" y="253"/>
                    <a:pt x="47730" y="253"/>
                  </a:cubicBezTo>
                  <a:cubicBezTo>
                    <a:pt x="46967" y="253"/>
                    <a:pt x="46105" y="417"/>
                    <a:pt x="45168" y="856"/>
                  </a:cubicBezTo>
                  <a:cubicBezTo>
                    <a:pt x="41460" y="2567"/>
                    <a:pt x="42728" y="7525"/>
                    <a:pt x="42728" y="7525"/>
                  </a:cubicBezTo>
                  <a:cubicBezTo>
                    <a:pt x="42151" y="7304"/>
                    <a:pt x="41545" y="7198"/>
                    <a:pt x="40940" y="7198"/>
                  </a:cubicBezTo>
                  <a:cubicBezTo>
                    <a:pt x="40765" y="7198"/>
                    <a:pt x="40589" y="7207"/>
                    <a:pt x="40415" y="7224"/>
                  </a:cubicBezTo>
                  <a:cubicBezTo>
                    <a:pt x="37563" y="7414"/>
                    <a:pt x="37500" y="9205"/>
                    <a:pt x="37500" y="9205"/>
                  </a:cubicBezTo>
                  <a:cubicBezTo>
                    <a:pt x="37500" y="9205"/>
                    <a:pt x="35955" y="8672"/>
                    <a:pt x="34017" y="8672"/>
                  </a:cubicBezTo>
                  <a:cubicBezTo>
                    <a:pt x="32416" y="8672"/>
                    <a:pt x="30546" y="9035"/>
                    <a:pt x="29056" y="10361"/>
                  </a:cubicBezTo>
                  <a:cubicBezTo>
                    <a:pt x="25745" y="13292"/>
                    <a:pt x="27867" y="15827"/>
                    <a:pt x="27867" y="15827"/>
                  </a:cubicBezTo>
                  <a:cubicBezTo>
                    <a:pt x="27308" y="15702"/>
                    <a:pt x="26826" y="15650"/>
                    <a:pt x="26410" y="15650"/>
                  </a:cubicBezTo>
                  <a:cubicBezTo>
                    <a:pt x="24127" y="15650"/>
                    <a:pt x="23843" y="17237"/>
                    <a:pt x="23843" y="17237"/>
                  </a:cubicBezTo>
                  <a:lnTo>
                    <a:pt x="22909" y="16983"/>
                  </a:lnTo>
                  <a:cubicBezTo>
                    <a:pt x="24067" y="14454"/>
                    <a:pt x="21435" y="14194"/>
                    <a:pt x="20304" y="14194"/>
                  </a:cubicBezTo>
                  <a:cubicBezTo>
                    <a:pt x="20012" y="14194"/>
                    <a:pt x="19819" y="14211"/>
                    <a:pt x="19819" y="14211"/>
                  </a:cubicBezTo>
                  <a:cubicBezTo>
                    <a:pt x="19819" y="14211"/>
                    <a:pt x="23241" y="12880"/>
                    <a:pt x="21530" y="10314"/>
                  </a:cubicBezTo>
                  <a:cubicBezTo>
                    <a:pt x="20397" y="8604"/>
                    <a:pt x="18820" y="8165"/>
                    <a:pt x="17437" y="8165"/>
                  </a:cubicBezTo>
                  <a:cubicBezTo>
                    <a:pt x="16731" y="8165"/>
                    <a:pt x="16077" y="8279"/>
                    <a:pt x="15558" y="8397"/>
                  </a:cubicBezTo>
                  <a:cubicBezTo>
                    <a:pt x="13657" y="8840"/>
                    <a:pt x="9728" y="10932"/>
                    <a:pt x="10995" y="14575"/>
                  </a:cubicBezTo>
                  <a:cubicBezTo>
                    <a:pt x="10434" y="13993"/>
                    <a:pt x="9668" y="13681"/>
                    <a:pt x="8894" y="13681"/>
                  </a:cubicBezTo>
                  <a:cubicBezTo>
                    <a:pt x="8466" y="13681"/>
                    <a:pt x="8036" y="13776"/>
                    <a:pt x="7637" y="13973"/>
                  </a:cubicBezTo>
                  <a:cubicBezTo>
                    <a:pt x="5656" y="14876"/>
                    <a:pt x="6147" y="16540"/>
                    <a:pt x="7130" y="17237"/>
                  </a:cubicBezTo>
                  <a:cubicBezTo>
                    <a:pt x="7130" y="17237"/>
                    <a:pt x="0" y="17300"/>
                    <a:pt x="0" y="22085"/>
                  </a:cubicBezTo>
                  <a:lnTo>
                    <a:pt x="53073" y="22085"/>
                  </a:lnTo>
                  <a:lnTo>
                    <a:pt x="530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 flipH="1">
              <a:off x="832257" y="4608506"/>
              <a:ext cx="705789" cy="508567"/>
            </a:xfrm>
            <a:custGeom>
              <a:avLst/>
              <a:gdLst/>
              <a:ahLst/>
              <a:cxnLst/>
              <a:rect l="l" t="t" r="r" b="b"/>
              <a:pathLst>
                <a:path w="11899" h="8574" extrusionOk="0">
                  <a:moveTo>
                    <a:pt x="9826" y="0"/>
                  </a:moveTo>
                  <a:cubicBezTo>
                    <a:pt x="7951" y="0"/>
                    <a:pt x="8381" y="2410"/>
                    <a:pt x="8381" y="2410"/>
                  </a:cubicBezTo>
                  <a:cubicBezTo>
                    <a:pt x="8381" y="2410"/>
                    <a:pt x="7994" y="1842"/>
                    <a:pt x="7375" y="1842"/>
                  </a:cubicBezTo>
                  <a:cubicBezTo>
                    <a:pt x="7263" y="1842"/>
                    <a:pt x="7144" y="1860"/>
                    <a:pt x="7019" y="1903"/>
                  </a:cubicBezTo>
                  <a:cubicBezTo>
                    <a:pt x="6195" y="2204"/>
                    <a:pt x="6765" y="3234"/>
                    <a:pt x="6765" y="3234"/>
                  </a:cubicBezTo>
                  <a:cubicBezTo>
                    <a:pt x="6765" y="3234"/>
                    <a:pt x="5233" y="1951"/>
                    <a:pt x="3689" y="1951"/>
                  </a:cubicBezTo>
                  <a:cubicBezTo>
                    <a:pt x="3030" y="1951"/>
                    <a:pt x="2368" y="2185"/>
                    <a:pt x="1822" y="2854"/>
                  </a:cubicBezTo>
                  <a:cubicBezTo>
                    <a:pt x="0" y="5088"/>
                    <a:pt x="2773" y="7528"/>
                    <a:pt x="2773" y="7528"/>
                  </a:cubicBezTo>
                  <a:cubicBezTo>
                    <a:pt x="2773" y="7528"/>
                    <a:pt x="2556" y="7430"/>
                    <a:pt x="2272" y="7430"/>
                  </a:cubicBezTo>
                  <a:cubicBezTo>
                    <a:pt x="1870" y="7430"/>
                    <a:pt x="1335" y="7626"/>
                    <a:pt x="1094" y="8573"/>
                  </a:cubicBezTo>
                  <a:cubicBezTo>
                    <a:pt x="1575" y="8049"/>
                    <a:pt x="2247" y="7753"/>
                    <a:pt x="2951" y="7753"/>
                  </a:cubicBezTo>
                  <a:cubicBezTo>
                    <a:pt x="3034" y="7753"/>
                    <a:pt x="3117" y="7757"/>
                    <a:pt x="3201" y="7765"/>
                  </a:cubicBezTo>
                  <a:cubicBezTo>
                    <a:pt x="3201" y="7765"/>
                    <a:pt x="2123" y="5927"/>
                    <a:pt x="3201" y="4201"/>
                  </a:cubicBezTo>
                  <a:cubicBezTo>
                    <a:pt x="3636" y="3496"/>
                    <a:pt x="4385" y="3286"/>
                    <a:pt x="5123" y="3286"/>
                  </a:cubicBezTo>
                  <a:cubicBezTo>
                    <a:pt x="6210" y="3286"/>
                    <a:pt x="7272" y="3741"/>
                    <a:pt x="7272" y="3741"/>
                  </a:cubicBezTo>
                  <a:cubicBezTo>
                    <a:pt x="7272" y="3741"/>
                    <a:pt x="7114" y="2806"/>
                    <a:pt x="7557" y="2553"/>
                  </a:cubicBezTo>
                  <a:cubicBezTo>
                    <a:pt x="7612" y="2525"/>
                    <a:pt x="7669" y="2513"/>
                    <a:pt x="7728" y="2513"/>
                  </a:cubicBezTo>
                  <a:cubicBezTo>
                    <a:pt x="8168" y="2513"/>
                    <a:pt x="8698" y="3203"/>
                    <a:pt x="8698" y="3203"/>
                  </a:cubicBezTo>
                  <a:cubicBezTo>
                    <a:pt x="8698" y="3203"/>
                    <a:pt x="9142" y="1713"/>
                    <a:pt x="9997" y="1523"/>
                  </a:cubicBezTo>
                  <a:cubicBezTo>
                    <a:pt x="10057" y="1508"/>
                    <a:pt x="10118" y="1502"/>
                    <a:pt x="10178" y="1502"/>
                  </a:cubicBezTo>
                  <a:cubicBezTo>
                    <a:pt x="10957" y="1502"/>
                    <a:pt x="11708" y="2648"/>
                    <a:pt x="11708" y="2648"/>
                  </a:cubicBezTo>
                  <a:cubicBezTo>
                    <a:pt x="11708" y="2648"/>
                    <a:pt x="11898" y="82"/>
                    <a:pt x="9918" y="2"/>
                  </a:cubicBezTo>
                  <a:cubicBezTo>
                    <a:pt x="9887" y="1"/>
                    <a:pt x="9856" y="0"/>
                    <a:pt x="9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9"/>
          <p:cNvSpPr/>
          <p:nvPr/>
        </p:nvSpPr>
        <p:spPr>
          <a:xfrm flipH="1">
            <a:off x="2156774" y="726777"/>
            <a:ext cx="555751" cy="355842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>
            <a:off x="6307687" y="2571761"/>
            <a:ext cx="555750" cy="296952"/>
          </a:xfrm>
          <a:custGeom>
            <a:avLst/>
            <a:gdLst/>
            <a:ahLst/>
            <a:cxnLst/>
            <a:rect l="l" t="t" r="r" b="b"/>
            <a:pathLst>
              <a:path w="3423" h="1829" extrusionOk="0">
                <a:moveTo>
                  <a:pt x="2273" y="1"/>
                </a:moveTo>
                <a:cubicBezTo>
                  <a:pt x="2133" y="1"/>
                  <a:pt x="2028" y="7"/>
                  <a:pt x="1996" y="23"/>
                </a:cubicBezTo>
                <a:cubicBezTo>
                  <a:pt x="1854" y="149"/>
                  <a:pt x="1743" y="292"/>
                  <a:pt x="1664" y="466"/>
                </a:cubicBezTo>
                <a:cubicBezTo>
                  <a:pt x="1664" y="466"/>
                  <a:pt x="1515" y="346"/>
                  <a:pt x="1354" y="346"/>
                </a:cubicBezTo>
                <a:cubicBezTo>
                  <a:pt x="1304" y="346"/>
                  <a:pt x="1253" y="357"/>
                  <a:pt x="1204" y="387"/>
                </a:cubicBezTo>
                <a:cubicBezTo>
                  <a:pt x="1039" y="489"/>
                  <a:pt x="1047" y="499"/>
                  <a:pt x="1057" y="499"/>
                </a:cubicBezTo>
                <a:cubicBezTo>
                  <a:pt x="1059" y="499"/>
                  <a:pt x="1062" y="498"/>
                  <a:pt x="1062" y="498"/>
                </a:cubicBezTo>
                <a:cubicBezTo>
                  <a:pt x="1141" y="498"/>
                  <a:pt x="1236" y="530"/>
                  <a:pt x="1299" y="593"/>
                </a:cubicBezTo>
                <a:cubicBezTo>
                  <a:pt x="1299" y="593"/>
                  <a:pt x="824" y="625"/>
                  <a:pt x="745" y="704"/>
                </a:cubicBezTo>
                <a:cubicBezTo>
                  <a:pt x="475" y="1068"/>
                  <a:pt x="238" y="1449"/>
                  <a:pt x="0" y="1829"/>
                </a:cubicBezTo>
                <a:cubicBezTo>
                  <a:pt x="317" y="1734"/>
                  <a:pt x="586" y="1544"/>
                  <a:pt x="792" y="1290"/>
                </a:cubicBezTo>
                <a:cubicBezTo>
                  <a:pt x="1077" y="1274"/>
                  <a:pt x="1331" y="1163"/>
                  <a:pt x="1553" y="1005"/>
                </a:cubicBezTo>
                <a:lnTo>
                  <a:pt x="1711" y="1227"/>
                </a:lnTo>
                <a:lnTo>
                  <a:pt x="1616" y="1544"/>
                </a:lnTo>
                <a:cubicBezTo>
                  <a:pt x="1713" y="1571"/>
                  <a:pt x="1814" y="1584"/>
                  <a:pt x="1914" y="1584"/>
                </a:cubicBezTo>
                <a:cubicBezTo>
                  <a:pt x="2043" y="1584"/>
                  <a:pt x="2173" y="1563"/>
                  <a:pt x="2297" y="1528"/>
                </a:cubicBezTo>
                <a:cubicBezTo>
                  <a:pt x="2582" y="1401"/>
                  <a:pt x="2551" y="989"/>
                  <a:pt x="2551" y="989"/>
                </a:cubicBezTo>
                <a:lnTo>
                  <a:pt x="2107" y="973"/>
                </a:lnTo>
                <a:lnTo>
                  <a:pt x="1933" y="767"/>
                </a:lnTo>
                <a:cubicBezTo>
                  <a:pt x="1933" y="767"/>
                  <a:pt x="2472" y="609"/>
                  <a:pt x="2630" y="324"/>
                </a:cubicBezTo>
                <a:lnTo>
                  <a:pt x="3422" y="54"/>
                </a:lnTo>
                <a:cubicBezTo>
                  <a:pt x="3422" y="54"/>
                  <a:pt x="2691" y="1"/>
                  <a:pt x="22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title"/>
          </p:nvPr>
        </p:nvSpPr>
        <p:spPr>
          <a:xfrm>
            <a:off x="720000" y="1426725"/>
            <a:ext cx="44187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subTitle" idx="1"/>
          </p:nvPr>
        </p:nvSpPr>
        <p:spPr>
          <a:xfrm>
            <a:off x="715100" y="2151675"/>
            <a:ext cx="4904100" cy="15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5"/>
          <p:cNvGrpSpPr/>
          <p:nvPr/>
        </p:nvGrpSpPr>
        <p:grpSpPr>
          <a:xfrm>
            <a:off x="-11" y="3442553"/>
            <a:ext cx="4084575" cy="1700948"/>
            <a:chOff x="5059477" y="3501153"/>
            <a:chExt cx="4084575" cy="1700948"/>
          </a:xfrm>
        </p:grpSpPr>
        <p:sp>
          <p:nvSpPr>
            <p:cNvPr id="191" name="Google Shape;191;p15"/>
            <p:cNvSpPr/>
            <p:nvPr/>
          </p:nvSpPr>
          <p:spPr>
            <a:xfrm flipH="1">
              <a:off x="5059477" y="3501153"/>
              <a:ext cx="4084575" cy="1700948"/>
            </a:xfrm>
            <a:custGeom>
              <a:avLst/>
              <a:gdLst/>
              <a:ahLst/>
              <a:cxnLst/>
              <a:rect l="l" t="t" r="r" b="b"/>
              <a:pathLst>
                <a:path w="53074" h="22101" extrusionOk="0">
                  <a:moveTo>
                    <a:pt x="53058" y="0"/>
                  </a:moveTo>
                  <a:cubicBezTo>
                    <a:pt x="52186" y="95"/>
                    <a:pt x="51473" y="792"/>
                    <a:pt x="51347" y="1664"/>
                  </a:cubicBezTo>
                  <a:cubicBezTo>
                    <a:pt x="51347" y="1664"/>
                    <a:pt x="49952" y="260"/>
                    <a:pt x="47703" y="260"/>
                  </a:cubicBezTo>
                  <a:cubicBezTo>
                    <a:pt x="46939" y="260"/>
                    <a:pt x="46076" y="422"/>
                    <a:pt x="45136" y="856"/>
                  </a:cubicBezTo>
                  <a:cubicBezTo>
                    <a:pt x="41445" y="2583"/>
                    <a:pt x="42712" y="7525"/>
                    <a:pt x="42712" y="7525"/>
                  </a:cubicBezTo>
                  <a:cubicBezTo>
                    <a:pt x="42135" y="7304"/>
                    <a:pt x="41530" y="7198"/>
                    <a:pt x="40918" y="7198"/>
                  </a:cubicBezTo>
                  <a:cubicBezTo>
                    <a:pt x="40740" y="7198"/>
                    <a:pt x="40562" y="7207"/>
                    <a:pt x="40384" y="7224"/>
                  </a:cubicBezTo>
                  <a:cubicBezTo>
                    <a:pt x="37548" y="7430"/>
                    <a:pt x="37484" y="9205"/>
                    <a:pt x="37484" y="9205"/>
                  </a:cubicBezTo>
                  <a:cubicBezTo>
                    <a:pt x="37484" y="9205"/>
                    <a:pt x="35948" y="8675"/>
                    <a:pt x="34016" y="8675"/>
                  </a:cubicBezTo>
                  <a:cubicBezTo>
                    <a:pt x="32412" y="8675"/>
                    <a:pt x="30535" y="9040"/>
                    <a:pt x="29040" y="10377"/>
                  </a:cubicBezTo>
                  <a:cubicBezTo>
                    <a:pt x="25745" y="13308"/>
                    <a:pt x="27852" y="15827"/>
                    <a:pt x="27852" y="15827"/>
                  </a:cubicBezTo>
                  <a:cubicBezTo>
                    <a:pt x="27293" y="15703"/>
                    <a:pt x="26811" y="15650"/>
                    <a:pt x="26395" y="15650"/>
                  </a:cubicBezTo>
                  <a:cubicBezTo>
                    <a:pt x="24112" y="15650"/>
                    <a:pt x="23828" y="17237"/>
                    <a:pt x="23828" y="17237"/>
                  </a:cubicBezTo>
                  <a:lnTo>
                    <a:pt x="22893" y="16984"/>
                  </a:lnTo>
                  <a:cubicBezTo>
                    <a:pt x="24051" y="14454"/>
                    <a:pt x="21409" y="14194"/>
                    <a:pt x="20275" y="14194"/>
                  </a:cubicBezTo>
                  <a:cubicBezTo>
                    <a:pt x="19981" y="14194"/>
                    <a:pt x="19788" y="14211"/>
                    <a:pt x="19788" y="14211"/>
                  </a:cubicBezTo>
                  <a:cubicBezTo>
                    <a:pt x="19788" y="14211"/>
                    <a:pt x="23226" y="12912"/>
                    <a:pt x="21515" y="10330"/>
                  </a:cubicBezTo>
                  <a:cubicBezTo>
                    <a:pt x="20388" y="8628"/>
                    <a:pt x="18821" y="8185"/>
                    <a:pt x="17438" y="8185"/>
                  </a:cubicBezTo>
                  <a:cubicBezTo>
                    <a:pt x="16722" y="8185"/>
                    <a:pt x="16056" y="8304"/>
                    <a:pt x="15527" y="8428"/>
                  </a:cubicBezTo>
                  <a:cubicBezTo>
                    <a:pt x="13625" y="8856"/>
                    <a:pt x="9697" y="10963"/>
                    <a:pt x="10964" y="14607"/>
                  </a:cubicBezTo>
                  <a:lnTo>
                    <a:pt x="10964" y="14607"/>
                  </a:lnTo>
                  <a:cubicBezTo>
                    <a:pt x="10964" y="14607"/>
                    <a:pt x="10154" y="13703"/>
                    <a:pt x="8875" y="13703"/>
                  </a:cubicBezTo>
                  <a:cubicBezTo>
                    <a:pt x="8495" y="13703"/>
                    <a:pt x="8074" y="13783"/>
                    <a:pt x="7621" y="13989"/>
                  </a:cubicBezTo>
                  <a:cubicBezTo>
                    <a:pt x="5641" y="14908"/>
                    <a:pt x="6132" y="16572"/>
                    <a:pt x="7130" y="17253"/>
                  </a:cubicBezTo>
                  <a:cubicBezTo>
                    <a:pt x="7130" y="17253"/>
                    <a:pt x="1" y="17332"/>
                    <a:pt x="1" y="22101"/>
                  </a:cubicBezTo>
                  <a:lnTo>
                    <a:pt x="53073" y="22101"/>
                  </a:lnTo>
                  <a:lnTo>
                    <a:pt x="530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 flipH="1">
              <a:off x="5410277" y="4419773"/>
              <a:ext cx="916461" cy="660369"/>
            </a:xfrm>
            <a:custGeom>
              <a:avLst/>
              <a:gdLst/>
              <a:ahLst/>
              <a:cxnLst/>
              <a:rect l="l" t="t" r="r" b="b"/>
              <a:pathLst>
                <a:path w="11899" h="8574" extrusionOk="0">
                  <a:moveTo>
                    <a:pt x="9826" y="0"/>
                  </a:moveTo>
                  <a:cubicBezTo>
                    <a:pt x="7951" y="0"/>
                    <a:pt x="8381" y="2410"/>
                    <a:pt x="8381" y="2410"/>
                  </a:cubicBezTo>
                  <a:cubicBezTo>
                    <a:pt x="8381" y="2410"/>
                    <a:pt x="7994" y="1842"/>
                    <a:pt x="7375" y="1842"/>
                  </a:cubicBezTo>
                  <a:cubicBezTo>
                    <a:pt x="7263" y="1842"/>
                    <a:pt x="7144" y="1860"/>
                    <a:pt x="7019" y="1903"/>
                  </a:cubicBezTo>
                  <a:cubicBezTo>
                    <a:pt x="6195" y="2204"/>
                    <a:pt x="6765" y="3234"/>
                    <a:pt x="6765" y="3234"/>
                  </a:cubicBezTo>
                  <a:cubicBezTo>
                    <a:pt x="6765" y="3234"/>
                    <a:pt x="5233" y="1951"/>
                    <a:pt x="3689" y="1951"/>
                  </a:cubicBezTo>
                  <a:cubicBezTo>
                    <a:pt x="3030" y="1951"/>
                    <a:pt x="2368" y="2185"/>
                    <a:pt x="1822" y="2854"/>
                  </a:cubicBezTo>
                  <a:cubicBezTo>
                    <a:pt x="0" y="5088"/>
                    <a:pt x="2773" y="7528"/>
                    <a:pt x="2773" y="7528"/>
                  </a:cubicBezTo>
                  <a:cubicBezTo>
                    <a:pt x="2773" y="7528"/>
                    <a:pt x="2556" y="7430"/>
                    <a:pt x="2272" y="7430"/>
                  </a:cubicBezTo>
                  <a:cubicBezTo>
                    <a:pt x="1870" y="7430"/>
                    <a:pt x="1335" y="7626"/>
                    <a:pt x="1094" y="8573"/>
                  </a:cubicBezTo>
                  <a:cubicBezTo>
                    <a:pt x="1575" y="8049"/>
                    <a:pt x="2247" y="7753"/>
                    <a:pt x="2951" y="7753"/>
                  </a:cubicBezTo>
                  <a:cubicBezTo>
                    <a:pt x="3034" y="7753"/>
                    <a:pt x="3117" y="7757"/>
                    <a:pt x="3201" y="7765"/>
                  </a:cubicBezTo>
                  <a:cubicBezTo>
                    <a:pt x="3201" y="7765"/>
                    <a:pt x="2123" y="5927"/>
                    <a:pt x="3201" y="4201"/>
                  </a:cubicBezTo>
                  <a:cubicBezTo>
                    <a:pt x="3636" y="3496"/>
                    <a:pt x="4385" y="3286"/>
                    <a:pt x="5123" y="3286"/>
                  </a:cubicBezTo>
                  <a:cubicBezTo>
                    <a:pt x="6210" y="3286"/>
                    <a:pt x="7272" y="3741"/>
                    <a:pt x="7272" y="3741"/>
                  </a:cubicBezTo>
                  <a:cubicBezTo>
                    <a:pt x="7272" y="3741"/>
                    <a:pt x="7114" y="2806"/>
                    <a:pt x="7557" y="2553"/>
                  </a:cubicBezTo>
                  <a:cubicBezTo>
                    <a:pt x="7612" y="2525"/>
                    <a:pt x="7669" y="2513"/>
                    <a:pt x="7728" y="2513"/>
                  </a:cubicBezTo>
                  <a:cubicBezTo>
                    <a:pt x="8168" y="2513"/>
                    <a:pt x="8698" y="3203"/>
                    <a:pt x="8698" y="3203"/>
                  </a:cubicBezTo>
                  <a:cubicBezTo>
                    <a:pt x="8698" y="3203"/>
                    <a:pt x="9142" y="1713"/>
                    <a:pt x="9997" y="1523"/>
                  </a:cubicBezTo>
                  <a:cubicBezTo>
                    <a:pt x="10057" y="1508"/>
                    <a:pt x="10118" y="1502"/>
                    <a:pt x="10178" y="1502"/>
                  </a:cubicBezTo>
                  <a:cubicBezTo>
                    <a:pt x="10957" y="1502"/>
                    <a:pt x="11708" y="2648"/>
                    <a:pt x="11708" y="2648"/>
                  </a:cubicBezTo>
                  <a:cubicBezTo>
                    <a:pt x="11708" y="2648"/>
                    <a:pt x="11898" y="82"/>
                    <a:pt x="9918" y="2"/>
                  </a:cubicBezTo>
                  <a:cubicBezTo>
                    <a:pt x="9887" y="1"/>
                    <a:pt x="9856" y="0"/>
                    <a:pt x="9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5"/>
          <p:cNvSpPr/>
          <p:nvPr/>
        </p:nvSpPr>
        <p:spPr>
          <a:xfrm rot="10800000" flipH="1">
            <a:off x="5511530" y="0"/>
            <a:ext cx="3632482" cy="1511111"/>
          </a:xfrm>
          <a:custGeom>
            <a:avLst/>
            <a:gdLst/>
            <a:ahLst/>
            <a:cxnLst/>
            <a:rect l="l" t="t" r="r" b="b"/>
            <a:pathLst>
              <a:path w="53089" h="22085" extrusionOk="0">
                <a:moveTo>
                  <a:pt x="53089" y="0"/>
                </a:moveTo>
                <a:lnTo>
                  <a:pt x="53089" y="0"/>
                </a:lnTo>
                <a:cubicBezTo>
                  <a:pt x="52202" y="95"/>
                  <a:pt x="51489" y="776"/>
                  <a:pt x="51362" y="1664"/>
                </a:cubicBezTo>
                <a:cubicBezTo>
                  <a:pt x="51362" y="1664"/>
                  <a:pt x="49969" y="253"/>
                  <a:pt x="47730" y="253"/>
                </a:cubicBezTo>
                <a:cubicBezTo>
                  <a:pt x="46967" y="253"/>
                  <a:pt x="46105" y="417"/>
                  <a:pt x="45168" y="856"/>
                </a:cubicBezTo>
                <a:cubicBezTo>
                  <a:pt x="41460" y="2567"/>
                  <a:pt x="42728" y="7525"/>
                  <a:pt x="42728" y="7525"/>
                </a:cubicBezTo>
                <a:cubicBezTo>
                  <a:pt x="42151" y="7304"/>
                  <a:pt x="41545" y="7198"/>
                  <a:pt x="40940" y="7198"/>
                </a:cubicBezTo>
                <a:cubicBezTo>
                  <a:pt x="40765" y="7198"/>
                  <a:pt x="40589" y="7207"/>
                  <a:pt x="40415" y="7224"/>
                </a:cubicBezTo>
                <a:cubicBezTo>
                  <a:pt x="37563" y="7414"/>
                  <a:pt x="37500" y="9205"/>
                  <a:pt x="37500" y="9205"/>
                </a:cubicBezTo>
                <a:cubicBezTo>
                  <a:pt x="37500" y="9205"/>
                  <a:pt x="35955" y="8672"/>
                  <a:pt x="34017" y="8672"/>
                </a:cubicBezTo>
                <a:cubicBezTo>
                  <a:pt x="32416" y="8672"/>
                  <a:pt x="30546" y="9035"/>
                  <a:pt x="29056" y="10361"/>
                </a:cubicBezTo>
                <a:cubicBezTo>
                  <a:pt x="25745" y="13292"/>
                  <a:pt x="27867" y="15827"/>
                  <a:pt x="27867" y="15827"/>
                </a:cubicBezTo>
                <a:cubicBezTo>
                  <a:pt x="27308" y="15702"/>
                  <a:pt x="26826" y="15650"/>
                  <a:pt x="26410" y="15650"/>
                </a:cubicBezTo>
                <a:cubicBezTo>
                  <a:pt x="24127" y="15650"/>
                  <a:pt x="23843" y="17237"/>
                  <a:pt x="23843" y="17237"/>
                </a:cubicBezTo>
                <a:lnTo>
                  <a:pt x="22909" y="16983"/>
                </a:lnTo>
                <a:cubicBezTo>
                  <a:pt x="24067" y="14454"/>
                  <a:pt x="21435" y="14194"/>
                  <a:pt x="20304" y="14194"/>
                </a:cubicBezTo>
                <a:cubicBezTo>
                  <a:pt x="20012" y="14194"/>
                  <a:pt x="19819" y="14211"/>
                  <a:pt x="19819" y="14211"/>
                </a:cubicBezTo>
                <a:cubicBezTo>
                  <a:pt x="19819" y="14211"/>
                  <a:pt x="23241" y="12880"/>
                  <a:pt x="21530" y="10314"/>
                </a:cubicBezTo>
                <a:cubicBezTo>
                  <a:pt x="20397" y="8604"/>
                  <a:pt x="18820" y="8165"/>
                  <a:pt x="17437" y="8165"/>
                </a:cubicBezTo>
                <a:cubicBezTo>
                  <a:pt x="16731" y="8165"/>
                  <a:pt x="16077" y="8279"/>
                  <a:pt x="15558" y="8397"/>
                </a:cubicBezTo>
                <a:cubicBezTo>
                  <a:pt x="13657" y="8840"/>
                  <a:pt x="9728" y="10932"/>
                  <a:pt x="10995" y="14575"/>
                </a:cubicBezTo>
                <a:cubicBezTo>
                  <a:pt x="10434" y="13993"/>
                  <a:pt x="9668" y="13681"/>
                  <a:pt x="8894" y="13681"/>
                </a:cubicBezTo>
                <a:cubicBezTo>
                  <a:pt x="8466" y="13681"/>
                  <a:pt x="8036" y="13776"/>
                  <a:pt x="7637" y="13973"/>
                </a:cubicBezTo>
                <a:cubicBezTo>
                  <a:pt x="5656" y="14876"/>
                  <a:pt x="6147" y="16540"/>
                  <a:pt x="7130" y="17237"/>
                </a:cubicBezTo>
                <a:cubicBezTo>
                  <a:pt x="7130" y="17237"/>
                  <a:pt x="0" y="17300"/>
                  <a:pt x="0" y="22085"/>
                </a:cubicBezTo>
                <a:lnTo>
                  <a:pt x="53073" y="22085"/>
                </a:lnTo>
                <a:lnTo>
                  <a:pt x="5308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 flipH="1">
            <a:off x="-551042" y="84010"/>
            <a:ext cx="3632400" cy="765349"/>
          </a:xfrm>
          <a:custGeom>
            <a:avLst/>
            <a:gdLst/>
            <a:ahLst/>
            <a:cxnLst/>
            <a:rect l="l" t="t" r="r" b="b"/>
            <a:pathLst>
              <a:path w="25064" h="5281" extrusionOk="0">
                <a:moveTo>
                  <a:pt x="9628" y="1"/>
                </a:moveTo>
                <a:cubicBezTo>
                  <a:pt x="8350" y="1"/>
                  <a:pt x="7652" y="1605"/>
                  <a:pt x="7652" y="1605"/>
                </a:cubicBezTo>
                <a:cubicBezTo>
                  <a:pt x="7652" y="1605"/>
                  <a:pt x="7311" y="1130"/>
                  <a:pt x="6769" y="1130"/>
                </a:cubicBezTo>
                <a:cubicBezTo>
                  <a:pt x="6692" y="1130"/>
                  <a:pt x="6611" y="1140"/>
                  <a:pt x="6527" y="1161"/>
                </a:cubicBezTo>
                <a:cubicBezTo>
                  <a:pt x="5858" y="1317"/>
                  <a:pt x="6121" y="2542"/>
                  <a:pt x="6776" y="2631"/>
                </a:cubicBezTo>
                <a:lnTo>
                  <a:pt x="6776" y="2631"/>
                </a:lnTo>
                <a:cubicBezTo>
                  <a:pt x="6753" y="2629"/>
                  <a:pt x="6720" y="2627"/>
                  <a:pt x="6681" y="2627"/>
                </a:cubicBezTo>
                <a:cubicBezTo>
                  <a:pt x="6434" y="2627"/>
                  <a:pt x="5936" y="2700"/>
                  <a:pt x="6020" y="3300"/>
                </a:cubicBezTo>
                <a:cubicBezTo>
                  <a:pt x="6020" y="3300"/>
                  <a:pt x="5275" y="2921"/>
                  <a:pt x="4725" y="2921"/>
                </a:cubicBezTo>
                <a:cubicBezTo>
                  <a:pt x="4405" y="2921"/>
                  <a:pt x="4151" y="3050"/>
                  <a:pt x="4151" y="3458"/>
                </a:cubicBezTo>
                <a:cubicBezTo>
                  <a:pt x="4151" y="5106"/>
                  <a:pt x="1553" y="4647"/>
                  <a:pt x="539" y="4963"/>
                </a:cubicBezTo>
                <a:cubicBezTo>
                  <a:pt x="0" y="5106"/>
                  <a:pt x="444" y="5264"/>
                  <a:pt x="444" y="5264"/>
                </a:cubicBezTo>
                <a:lnTo>
                  <a:pt x="4547" y="5280"/>
                </a:lnTo>
                <a:lnTo>
                  <a:pt x="25063" y="5280"/>
                </a:lnTo>
                <a:cubicBezTo>
                  <a:pt x="25063" y="5280"/>
                  <a:pt x="24628" y="4242"/>
                  <a:pt x="23696" y="4242"/>
                </a:cubicBezTo>
                <a:cubicBezTo>
                  <a:pt x="23560" y="4242"/>
                  <a:pt x="23414" y="4264"/>
                  <a:pt x="23257" y="4314"/>
                </a:cubicBezTo>
                <a:cubicBezTo>
                  <a:pt x="23167" y="4343"/>
                  <a:pt x="23096" y="4356"/>
                  <a:pt x="23040" y="4356"/>
                </a:cubicBezTo>
                <a:cubicBezTo>
                  <a:pt x="22321" y="4356"/>
                  <a:pt x="24071" y="2175"/>
                  <a:pt x="21514" y="2175"/>
                </a:cubicBezTo>
                <a:cubicBezTo>
                  <a:pt x="20485" y="2175"/>
                  <a:pt x="20104" y="2682"/>
                  <a:pt x="20057" y="3300"/>
                </a:cubicBezTo>
                <a:cubicBezTo>
                  <a:pt x="20057" y="3300"/>
                  <a:pt x="20021" y="3292"/>
                  <a:pt x="19966" y="3292"/>
                </a:cubicBezTo>
                <a:cubicBezTo>
                  <a:pt x="19782" y="3292"/>
                  <a:pt x="19387" y="3386"/>
                  <a:pt x="19423" y="4203"/>
                </a:cubicBezTo>
                <a:cubicBezTo>
                  <a:pt x="19423" y="4203"/>
                  <a:pt x="18856" y="3636"/>
                  <a:pt x="18373" y="3636"/>
                </a:cubicBezTo>
                <a:cubicBezTo>
                  <a:pt x="18268" y="3636"/>
                  <a:pt x="18167" y="3663"/>
                  <a:pt x="18077" y="3728"/>
                </a:cubicBezTo>
                <a:cubicBezTo>
                  <a:pt x="17600" y="4070"/>
                  <a:pt x="17124" y="4943"/>
                  <a:pt x="16228" y="4943"/>
                </a:cubicBezTo>
                <a:cubicBezTo>
                  <a:pt x="16170" y="4943"/>
                  <a:pt x="16110" y="4939"/>
                  <a:pt x="16049" y="4932"/>
                </a:cubicBezTo>
                <a:cubicBezTo>
                  <a:pt x="15194" y="4838"/>
                  <a:pt x="14779" y="3867"/>
                  <a:pt x="14404" y="3867"/>
                </a:cubicBezTo>
                <a:cubicBezTo>
                  <a:pt x="14334" y="3867"/>
                  <a:pt x="14265" y="3901"/>
                  <a:pt x="14195" y="3981"/>
                </a:cubicBezTo>
                <a:cubicBezTo>
                  <a:pt x="14195" y="3981"/>
                  <a:pt x="13851" y="3680"/>
                  <a:pt x="13535" y="3680"/>
                </a:cubicBezTo>
                <a:cubicBezTo>
                  <a:pt x="13468" y="3680"/>
                  <a:pt x="13401" y="3694"/>
                  <a:pt x="13340" y="3728"/>
                </a:cubicBezTo>
                <a:cubicBezTo>
                  <a:pt x="13323" y="3738"/>
                  <a:pt x="13308" y="3743"/>
                  <a:pt x="13295" y="3743"/>
                </a:cubicBezTo>
                <a:cubicBezTo>
                  <a:pt x="13065" y="3743"/>
                  <a:pt x="13429" y="2166"/>
                  <a:pt x="12614" y="2166"/>
                </a:cubicBezTo>
                <a:cubicBezTo>
                  <a:pt x="12578" y="2166"/>
                  <a:pt x="12540" y="2169"/>
                  <a:pt x="12500" y="2175"/>
                </a:cubicBezTo>
                <a:cubicBezTo>
                  <a:pt x="11486" y="2349"/>
                  <a:pt x="11534" y="3411"/>
                  <a:pt x="11534" y="3411"/>
                </a:cubicBezTo>
                <a:cubicBezTo>
                  <a:pt x="11534" y="3411"/>
                  <a:pt x="11486" y="2460"/>
                  <a:pt x="11201" y="2397"/>
                </a:cubicBezTo>
                <a:cubicBezTo>
                  <a:pt x="10916" y="2349"/>
                  <a:pt x="11819" y="654"/>
                  <a:pt x="10187" y="100"/>
                </a:cubicBezTo>
                <a:cubicBezTo>
                  <a:pt x="9990" y="31"/>
                  <a:pt x="9803" y="1"/>
                  <a:pt x="96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 flipH="1">
            <a:off x="4571902" y="4404245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 flipH="1">
            <a:off x="8312074" y="4470952"/>
            <a:ext cx="555751" cy="355842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 flipH="1">
            <a:off x="3992549" y="640556"/>
            <a:ext cx="395468" cy="355851"/>
          </a:xfrm>
          <a:custGeom>
            <a:avLst/>
            <a:gdLst/>
            <a:ahLst/>
            <a:cxnLst/>
            <a:rect l="l" t="t" r="r" b="b"/>
            <a:pathLst>
              <a:path w="1427" h="1284" extrusionOk="0">
                <a:moveTo>
                  <a:pt x="0" y="1"/>
                </a:moveTo>
                <a:lnTo>
                  <a:pt x="476" y="824"/>
                </a:lnTo>
                <a:lnTo>
                  <a:pt x="95" y="1030"/>
                </a:lnTo>
                <a:cubicBezTo>
                  <a:pt x="95" y="1030"/>
                  <a:pt x="238" y="1252"/>
                  <a:pt x="396" y="1268"/>
                </a:cubicBezTo>
                <a:lnTo>
                  <a:pt x="602" y="935"/>
                </a:lnTo>
                <a:lnTo>
                  <a:pt x="1426" y="1284"/>
                </a:lnTo>
                <a:cubicBezTo>
                  <a:pt x="1315" y="1046"/>
                  <a:pt x="1125" y="872"/>
                  <a:pt x="887" y="809"/>
                </a:cubicBezTo>
                <a:lnTo>
                  <a:pt x="967" y="587"/>
                </a:lnTo>
                <a:cubicBezTo>
                  <a:pt x="967" y="587"/>
                  <a:pt x="930" y="577"/>
                  <a:pt x="883" y="577"/>
                </a:cubicBezTo>
                <a:cubicBezTo>
                  <a:pt x="829" y="577"/>
                  <a:pt x="763" y="590"/>
                  <a:pt x="729" y="650"/>
                </a:cubicBezTo>
                <a:cubicBezTo>
                  <a:pt x="729" y="650"/>
                  <a:pt x="491" y="80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>
            <a:off x="1010250" y="2440625"/>
            <a:ext cx="2907600" cy="13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title"/>
          </p:nvPr>
        </p:nvSpPr>
        <p:spPr>
          <a:xfrm>
            <a:off x="1010250" y="1398025"/>
            <a:ext cx="2907600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7"/>
          <p:cNvGrpSpPr/>
          <p:nvPr/>
        </p:nvGrpSpPr>
        <p:grpSpPr>
          <a:xfrm rot="10800000">
            <a:off x="6781560" y="-33325"/>
            <a:ext cx="2732365" cy="1136663"/>
            <a:chOff x="-32" y="3833549"/>
            <a:chExt cx="3148974" cy="1309972"/>
          </a:xfrm>
        </p:grpSpPr>
        <p:sp>
          <p:nvSpPr>
            <p:cNvPr id="211" name="Google Shape;211;p17"/>
            <p:cNvSpPr/>
            <p:nvPr/>
          </p:nvSpPr>
          <p:spPr>
            <a:xfrm flipH="1">
              <a:off x="-32" y="3833549"/>
              <a:ext cx="3148974" cy="1309972"/>
            </a:xfrm>
            <a:custGeom>
              <a:avLst/>
              <a:gdLst/>
              <a:ahLst/>
              <a:cxnLst/>
              <a:rect l="l" t="t" r="r" b="b"/>
              <a:pathLst>
                <a:path w="53089" h="22085" extrusionOk="0">
                  <a:moveTo>
                    <a:pt x="53089" y="0"/>
                  </a:moveTo>
                  <a:lnTo>
                    <a:pt x="53089" y="0"/>
                  </a:lnTo>
                  <a:cubicBezTo>
                    <a:pt x="52202" y="95"/>
                    <a:pt x="51489" y="776"/>
                    <a:pt x="51362" y="1664"/>
                  </a:cubicBezTo>
                  <a:cubicBezTo>
                    <a:pt x="51362" y="1664"/>
                    <a:pt x="49969" y="253"/>
                    <a:pt x="47730" y="253"/>
                  </a:cubicBezTo>
                  <a:cubicBezTo>
                    <a:pt x="46967" y="253"/>
                    <a:pt x="46105" y="417"/>
                    <a:pt x="45168" y="856"/>
                  </a:cubicBezTo>
                  <a:cubicBezTo>
                    <a:pt x="41460" y="2567"/>
                    <a:pt x="42728" y="7525"/>
                    <a:pt x="42728" y="7525"/>
                  </a:cubicBezTo>
                  <a:cubicBezTo>
                    <a:pt x="42151" y="7304"/>
                    <a:pt x="41545" y="7198"/>
                    <a:pt x="40940" y="7198"/>
                  </a:cubicBezTo>
                  <a:cubicBezTo>
                    <a:pt x="40765" y="7198"/>
                    <a:pt x="40589" y="7207"/>
                    <a:pt x="40415" y="7224"/>
                  </a:cubicBezTo>
                  <a:cubicBezTo>
                    <a:pt x="37563" y="7414"/>
                    <a:pt x="37500" y="9205"/>
                    <a:pt x="37500" y="9205"/>
                  </a:cubicBezTo>
                  <a:cubicBezTo>
                    <a:pt x="37500" y="9205"/>
                    <a:pt x="35955" y="8672"/>
                    <a:pt x="34017" y="8672"/>
                  </a:cubicBezTo>
                  <a:cubicBezTo>
                    <a:pt x="32416" y="8672"/>
                    <a:pt x="30546" y="9035"/>
                    <a:pt x="29056" y="10361"/>
                  </a:cubicBezTo>
                  <a:cubicBezTo>
                    <a:pt x="25745" y="13292"/>
                    <a:pt x="27867" y="15827"/>
                    <a:pt x="27867" y="15827"/>
                  </a:cubicBezTo>
                  <a:cubicBezTo>
                    <a:pt x="27308" y="15702"/>
                    <a:pt x="26826" y="15650"/>
                    <a:pt x="26410" y="15650"/>
                  </a:cubicBezTo>
                  <a:cubicBezTo>
                    <a:pt x="24127" y="15650"/>
                    <a:pt x="23843" y="17237"/>
                    <a:pt x="23843" y="17237"/>
                  </a:cubicBezTo>
                  <a:lnTo>
                    <a:pt x="22909" y="16983"/>
                  </a:lnTo>
                  <a:cubicBezTo>
                    <a:pt x="24067" y="14454"/>
                    <a:pt x="21435" y="14194"/>
                    <a:pt x="20304" y="14194"/>
                  </a:cubicBezTo>
                  <a:cubicBezTo>
                    <a:pt x="20012" y="14194"/>
                    <a:pt x="19819" y="14211"/>
                    <a:pt x="19819" y="14211"/>
                  </a:cubicBezTo>
                  <a:cubicBezTo>
                    <a:pt x="19819" y="14211"/>
                    <a:pt x="23241" y="12880"/>
                    <a:pt x="21530" y="10314"/>
                  </a:cubicBezTo>
                  <a:cubicBezTo>
                    <a:pt x="20397" y="8604"/>
                    <a:pt x="18820" y="8165"/>
                    <a:pt x="17437" y="8165"/>
                  </a:cubicBezTo>
                  <a:cubicBezTo>
                    <a:pt x="16731" y="8165"/>
                    <a:pt x="16077" y="8279"/>
                    <a:pt x="15558" y="8397"/>
                  </a:cubicBezTo>
                  <a:cubicBezTo>
                    <a:pt x="13657" y="8840"/>
                    <a:pt x="9728" y="10932"/>
                    <a:pt x="10995" y="14575"/>
                  </a:cubicBezTo>
                  <a:cubicBezTo>
                    <a:pt x="10434" y="13993"/>
                    <a:pt x="9668" y="13681"/>
                    <a:pt x="8894" y="13681"/>
                  </a:cubicBezTo>
                  <a:cubicBezTo>
                    <a:pt x="8466" y="13681"/>
                    <a:pt x="8036" y="13776"/>
                    <a:pt x="7637" y="13973"/>
                  </a:cubicBezTo>
                  <a:cubicBezTo>
                    <a:pt x="5656" y="14876"/>
                    <a:pt x="6147" y="16540"/>
                    <a:pt x="7130" y="17237"/>
                  </a:cubicBezTo>
                  <a:cubicBezTo>
                    <a:pt x="7130" y="17237"/>
                    <a:pt x="0" y="17300"/>
                    <a:pt x="0" y="22085"/>
                  </a:cubicBezTo>
                  <a:lnTo>
                    <a:pt x="53073" y="22085"/>
                  </a:lnTo>
                  <a:lnTo>
                    <a:pt x="530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 flipH="1">
              <a:off x="832257" y="4608506"/>
              <a:ext cx="705789" cy="508567"/>
            </a:xfrm>
            <a:custGeom>
              <a:avLst/>
              <a:gdLst/>
              <a:ahLst/>
              <a:cxnLst/>
              <a:rect l="l" t="t" r="r" b="b"/>
              <a:pathLst>
                <a:path w="11899" h="8574" extrusionOk="0">
                  <a:moveTo>
                    <a:pt x="9826" y="0"/>
                  </a:moveTo>
                  <a:cubicBezTo>
                    <a:pt x="7951" y="0"/>
                    <a:pt x="8381" y="2410"/>
                    <a:pt x="8381" y="2410"/>
                  </a:cubicBezTo>
                  <a:cubicBezTo>
                    <a:pt x="8381" y="2410"/>
                    <a:pt x="7994" y="1842"/>
                    <a:pt x="7375" y="1842"/>
                  </a:cubicBezTo>
                  <a:cubicBezTo>
                    <a:pt x="7263" y="1842"/>
                    <a:pt x="7144" y="1860"/>
                    <a:pt x="7019" y="1903"/>
                  </a:cubicBezTo>
                  <a:cubicBezTo>
                    <a:pt x="6195" y="2204"/>
                    <a:pt x="6765" y="3234"/>
                    <a:pt x="6765" y="3234"/>
                  </a:cubicBezTo>
                  <a:cubicBezTo>
                    <a:pt x="6765" y="3234"/>
                    <a:pt x="5233" y="1951"/>
                    <a:pt x="3689" y="1951"/>
                  </a:cubicBezTo>
                  <a:cubicBezTo>
                    <a:pt x="3030" y="1951"/>
                    <a:pt x="2368" y="2185"/>
                    <a:pt x="1822" y="2854"/>
                  </a:cubicBezTo>
                  <a:cubicBezTo>
                    <a:pt x="0" y="5088"/>
                    <a:pt x="2773" y="7528"/>
                    <a:pt x="2773" y="7528"/>
                  </a:cubicBezTo>
                  <a:cubicBezTo>
                    <a:pt x="2773" y="7528"/>
                    <a:pt x="2556" y="7430"/>
                    <a:pt x="2272" y="7430"/>
                  </a:cubicBezTo>
                  <a:cubicBezTo>
                    <a:pt x="1870" y="7430"/>
                    <a:pt x="1335" y="7626"/>
                    <a:pt x="1094" y="8573"/>
                  </a:cubicBezTo>
                  <a:cubicBezTo>
                    <a:pt x="1575" y="8049"/>
                    <a:pt x="2247" y="7753"/>
                    <a:pt x="2951" y="7753"/>
                  </a:cubicBezTo>
                  <a:cubicBezTo>
                    <a:pt x="3034" y="7753"/>
                    <a:pt x="3117" y="7757"/>
                    <a:pt x="3201" y="7765"/>
                  </a:cubicBezTo>
                  <a:cubicBezTo>
                    <a:pt x="3201" y="7765"/>
                    <a:pt x="2123" y="5927"/>
                    <a:pt x="3201" y="4201"/>
                  </a:cubicBezTo>
                  <a:cubicBezTo>
                    <a:pt x="3636" y="3496"/>
                    <a:pt x="4385" y="3286"/>
                    <a:pt x="5123" y="3286"/>
                  </a:cubicBezTo>
                  <a:cubicBezTo>
                    <a:pt x="6210" y="3286"/>
                    <a:pt x="7272" y="3741"/>
                    <a:pt x="7272" y="3741"/>
                  </a:cubicBezTo>
                  <a:cubicBezTo>
                    <a:pt x="7272" y="3741"/>
                    <a:pt x="7114" y="2806"/>
                    <a:pt x="7557" y="2553"/>
                  </a:cubicBezTo>
                  <a:cubicBezTo>
                    <a:pt x="7612" y="2525"/>
                    <a:pt x="7669" y="2513"/>
                    <a:pt x="7728" y="2513"/>
                  </a:cubicBezTo>
                  <a:cubicBezTo>
                    <a:pt x="8168" y="2513"/>
                    <a:pt x="8698" y="3203"/>
                    <a:pt x="8698" y="3203"/>
                  </a:cubicBezTo>
                  <a:cubicBezTo>
                    <a:pt x="8698" y="3203"/>
                    <a:pt x="9142" y="1713"/>
                    <a:pt x="9997" y="1523"/>
                  </a:cubicBezTo>
                  <a:cubicBezTo>
                    <a:pt x="10057" y="1508"/>
                    <a:pt x="10118" y="1502"/>
                    <a:pt x="10178" y="1502"/>
                  </a:cubicBezTo>
                  <a:cubicBezTo>
                    <a:pt x="10957" y="1502"/>
                    <a:pt x="11708" y="2648"/>
                    <a:pt x="11708" y="2648"/>
                  </a:cubicBezTo>
                  <a:cubicBezTo>
                    <a:pt x="11708" y="2648"/>
                    <a:pt x="11898" y="82"/>
                    <a:pt x="9918" y="2"/>
                  </a:cubicBezTo>
                  <a:cubicBezTo>
                    <a:pt x="9887" y="1"/>
                    <a:pt x="9856" y="0"/>
                    <a:pt x="9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7"/>
          <p:cNvSpPr/>
          <p:nvPr/>
        </p:nvSpPr>
        <p:spPr>
          <a:xfrm flipH="1">
            <a:off x="-998798" y="61650"/>
            <a:ext cx="2595073" cy="598904"/>
          </a:xfrm>
          <a:custGeom>
            <a:avLst/>
            <a:gdLst/>
            <a:ahLst/>
            <a:cxnLst/>
            <a:rect l="l" t="t" r="r" b="b"/>
            <a:pathLst>
              <a:path w="24161" h="5576" extrusionOk="0">
                <a:moveTo>
                  <a:pt x="3253" y="0"/>
                </a:moveTo>
                <a:cubicBezTo>
                  <a:pt x="2984" y="0"/>
                  <a:pt x="2733" y="49"/>
                  <a:pt x="2504" y="157"/>
                </a:cubicBezTo>
                <a:cubicBezTo>
                  <a:pt x="0" y="1346"/>
                  <a:pt x="2108" y="5576"/>
                  <a:pt x="2108" y="5576"/>
                </a:cubicBezTo>
                <a:lnTo>
                  <a:pt x="24160" y="5576"/>
                </a:lnTo>
                <a:lnTo>
                  <a:pt x="20326" y="4910"/>
                </a:lnTo>
                <a:cubicBezTo>
                  <a:pt x="20326" y="4910"/>
                  <a:pt x="20073" y="3199"/>
                  <a:pt x="19012" y="2930"/>
                </a:cubicBezTo>
                <a:cubicBezTo>
                  <a:pt x="18943" y="2913"/>
                  <a:pt x="18875" y="2906"/>
                  <a:pt x="18808" y="2906"/>
                </a:cubicBezTo>
                <a:cubicBezTo>
                  <a:pt x="17835" y="2906"/>
                  <a:pt x="17031" y="4514"/>
                  <a:pt x="17031" y="4514"/>
                </a:cubicBezTo>
                <a:cubicBezTo>
                  <a:pt x="17031" y="4514"/>
                  <a:pt x="16508" y="3072"/>
                  <a:pt x="15843" y="3072"/>
                </a:cubicBezTo>
                <a:cubicBezTo>
                  <a:pt x="15178" y="3072"/>
                  <a:pt x="14655" y="4657"/>
                  <a:pt x="14655" y="4657"/>
                </a:cubicBezTo>
                <a:cubicBezTo>
                  <a:pt x="14655" y="4657"/>
                  <a:pt x="13392" y="3298"/>
                  <a:pt x="11997" y="3298"/>
                </a:cubicBezTo>
                <a:cubicBezTo>
                  <a:pt x="11886" y="3298"/>
                  <a:pt x="11773" y="3307"/>
                  <a:pt x="11661" y="3326"/>
                </a:cubicBezTo>
                <a:cubicBezTo>
                  <a:pt x="10251" y="3548"/>
                  <a:pt x="10298" y="4910"/>
                  <a:pt x="10298" y="4910"/>
                </a:cubicBezTo>
                <a:cubicBezTo>
                  <a:pt x="10298" y="4910"/>
                  <a:pt x="5938" y="0"/>
                  <a:pt x="32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7"/>
          <p:cNvSpPr/>
          <p:nvPr/>
        </p:nvSpPr>
        <p:spPr>
          <a:xfrm flipH="1">
            <a:off x="6430480" y="4370775"/>
            <a:ext cx="3434520" cy="723669"/>
          </a:xfrm>
          <a:custGeom>
            <a:avLst/>
            <a:gdLst/>
            <a:ahLst/>
            <a:cxnLst/>
            <a:rect l="l" t="t" r="r" b="b"/>
            <a:pathLst>
              <a:path w="25064" h="5281" extrusionOk="0">
                <a:moveTo>
                  <a:pt x="9628" y="1"/>
                </a:moveTo>
                <a:cubicBezTo>
                  <a:pt x="8350" y="1"/>
                  <a:pt x="7652" y="1605"/>
                  <a:pt x="7652" y="1605"/>
                </a:cubicBezTo>
                <a:cubicBezTo>
                  <a:pt x="7652" y="1605"/>
                  <a:pt x="7311" y="1130"/>
                  <a:pt x="6769" y="1130"/>
                </a:cubicBezTo>
                <a:cubicBezTo>
                  <a:pt x="6692" y="1130"/>
                  <a:pt x="6611" y="1140"/>
                  <a:pt x="6527" y="1161"/>
                </a:cubicBezTo>
                <a:cubicBezTo>
                  <a:pt x="5858" y="1317"/>
                  <a:pt x="6121" y="2542"/>
                  <a:pt x="6776" y="2631"/>
                </a:cubicBezTo>
                <a:lnTo>
                  <a:pt x="6776" y="2631"/>
                </a:lnTo>
                <a:cubicBezTo>
                  <a:pt x="6753" y="2629"/>
                  <a:pt x="6720" y="2627"/>
                  <a:pt x="6681" y="2627"/>
                </a:cubicBezTo>
                <a:cubicBezTo>
                  <a:pt x="6434" y="2627"/>
                  <a:pt x="5936" y="2700"/>
                  <a:pt x="6020" y="3300"/>
                </a:cubicBezTo>
                <a:cubicBezTo>
                  <a:pt x="6020" y="3300"/>
                  <a:pt x="5275" y="2921"/>
                  <a:pt x="4725" y="2921"/>
                </a:cubicBezTo>
                <a:cubicBezTo>
                  <a:pt x="4405" y="2921"/>
                  <a:pt x="4151" y="3050"/>
                  <a:pt x="4151" y="3458"/>
                </a:cubicBezTo>
                <a:cubicBezTo>
                  <a:pt x="4151" y="5106"/>
                  <a:pt x="1553" y="4647"/>
                  <a:pt x="539" y="4963"/>
                </a:cubicBezTo>
                <a:cubicBezTo>
                  <a:pt x="0" y="5106"/>
                  <a:pt x="444" y="5264"/>
                  <a:pt x="444" y="5264"/>
                </a:cubicBezTo>
                <a:lnTo>
                  <a:pt x="4547" y="5280"/>
                </a:lnTo>
                <a:lnTo>
                  <a:pt x="25063" y="5280"/>
                </a:lnTo>
                <a:cubicBezTo>
                  <a:pt x="25063" y="5280"/>
                  <a:pt x="24628" y="4242"/>
                  <a:pt x="23696" y="4242"/>
                </a:cubicBezTo>
                <a:cubicBezTo>
                  <a:pt x="23560" y="4242"/>
                  <a:pt x="23414" y="4264"/>
                  <a:pt x="23257" y="4314"/>
                </a:cubicBezTo>
                <a:cubicBezTo>
                  <a:pt x="23167" y="4343"/>
                  <a:pt x="23096" y="4356"/>
                  <a:pt x="23040" y="4356"/>
                </a:cubicBezTo>
                <a:cubicBezTo>
                  <a:pt x="22321" y="4356"/>
                  <a:pt x="24071" y="2175"/>
                  <a:pt x="21514" y="2175"/>
                </a:cubicBezTo>
                <a:cubicBezTo>
                  <a:pt x="20485" y="2175"/>
                  <a:pt x="20104" y="2682"/>
                  <a:pt x="20057" y="3300"/>
                </a:cubicBezTo>
                <a:cubicBezTo>
                  <a:pt x="20057" y="3300"/>
                  <a:pt x="20021" y="3292"/>
                  <a:pt x="19966" y="3292"/>
                </a:cubicBezTo>
                <a:cubicBezTo>
                  <a:pt x="19782" y="3292"/>
                  <a:pt x="19387" y="3386"/>
                  <a:pt x="19423" y="4203"/>
                </a:cubicBezTo>
                <a:cubicBezTo>
                  <a:pt x="19423" y="4203"/>
                  <a:pt x="18856" y="3636"/>
                  <a:pt x="18373" y="3636"/>
                </a:cubicBezTo>
                <a:cubicBezTo>
                  <a:pt x="18268" y="3636"/>
                  <a:pt x="18167" y="3663"/>
                  <a:pt x="18077" y="3728"/>
                </a:cubicBezTo>
                <a:cubicBezTo>
                  <a:pt x="17600" y="4070"/>
                  <a:pt x="17124" y="4943"/>
                  <a:pt x="16228" y="4943"/>
                </a:cubicBezTo>
                <a:cubicBezTo>
                  <a:pt x="16170" y="4943"/>
                  <a:pt x="16110" y="4939"/>
                  <a:pt x="16049" y="4932"/>
                </a:cubicBezTo>
                <a:cubicBezTo>
                  <a:pt x="15194" y="4838"/>
                  <a:pt x="14779" y="3867"/>
                  <a:pt x="14404" y="3867"/>
                </a:cubicBezTo>
                <a:cubicBezTo>
                  <a:pt x="14334" y="3867"/>
                  <a:pt x="14265" y="3901"/>
                  <a:pt x="14195" y="3981"/>
                </a:cubicBezTo>
                <a:cubicBezTo>
                  <a:pt x="14195" y="3981"/>
                  <a:pt x="13851" y="3680"/>
                  <a:pt x="13535" y="3680"/>
                </a:cubicBezTo>
                <a:cubicBezTo>
                  <a:pt x="13468" y="3680"/>
                  <a:pt x="13401" y="3694"/>
                  <a:pt x="13340" y="3728"/>
                </a:cubicBezTo>
                <a:cubicBezTo>
                  <a:pt x="13323" y="3738"/>
                  <a:pt x="13308" y="3743"/>
                  <a:pt x="13295" y="3743"/>
                </a:cubicBezTo>
                <a:cubicBezTo>
                  <a:pt x="13065" y="3743"/>
                  <a:pt x="13429" y="2166"/>
                  <a:pt x="12614" y="2166"/>
                </a:cubicBezTo>
                <a:cubicBezTo>
                  <a:pt x="12578" y="2166"/>
                  <a:pt x="12540" y="2169"/>
                  <a:pt x="12500" y="2175"/>
                </a:cubicBezTo>
                <a:cubicBezTo>
                  <a:pt x="11486" y="2349"/>
                  <a:pt x="11534" y="3411"/>
                  <a:pt x="11534" y="3411"/>
                </a:cubicBezTo>
                <a:cubicBezTo>
                  <a:pt x="11534" y="3411"/>
                  <a:pt x="11486" y="2460"/>
                  <a:pt x="11201" y="2397"/>
                </a:cubicBezTo>
                <a:cubicBezTo>
                  <a:pt x="10916" y="2349"/>
                  <a:pt x="11819" y="654"/>
                  <a:pt x="10187" y="100"/>
                </a:cubicBezTo>
                <a:cubicBezTo>
                  <a:pt x="9990" y="31"/>
                  <a:pt x="9803" y="1"/>
                  <a:pt x="96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7"/>
          <p:cNvSpPr/>
          <p:nvPr/>
        </p:nvSpPr>
        <p:spPr>
          <a:xfrm flipH="1">
            <a:off x="419897" y="1247900"/>
            <a:ext cx="689152" cy="253275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7"/>
          <p:cNvSpPr/>
          <p:nvPr/>
        </p:nvSpPr>
        <p:spPr>
          <a:xfrm flipH="1">
            <a:off x="8084424" y="1017702"/>
            <a:ext cx="555751" cy="355842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7"/>
          <p:cNvSpPr/>
          <p:nvPr/>
        </p:nvSpPr>
        <p:spPr>
          <a:xfrm>
            <a:off x="-348125" y="4480600"/>
            <a:ext cx="2872380" cy="662903"/>
          </a:xfrm>
          <a:custGeom>
            <a:avLst/>
            <a:gdLst/>
            <a:ahLst/>
            <a:cxnLst/>
            <a:rect l="l" t="t" r="r" b="b"/>
            <a:pathLst>
              <a:path w="24161" h="5576" extrusionOk="0">
                <a:moveTo>
                  <a:pt x="3253" y="0"/>
                </a:moveTo>
                <a:cubicBezTo>
                  <a:pt x="2984" y="0"/>
                  <a:pt x="2733" y="49"/>
                  <a:pt x="2504" y="157"/>
                </a:cubicBezTo>
                <a:cubicBezTo>
                  <a:pt x="0" y="1346"/>
                  <a:pt x="2108" y="5576"/>
                  <a:pt x="2108" y="5576"/>
                </a:cubicBezTo>
                <a:lnTo>
                  <a:pt x="24160" y="5576"/>
                </a:lnTo>
                <a:lnTo>
                  <a:pt x="20326" y="4910"/>
                </a:lnTo>
                <a:cubicBezTo>
                  <a:pt x="20326" y="4910"/>
                  <a:pt x="20073" y="3199"/>
                  <a:pt x="19012" y="2930"/>
                </a:cubicBezTo>
                <a:cubicBezTo>
                  <a:pt x="18943" y="2913"/>
                  <a:pt x="18875" y="2906"/>
                  <a:pt x="18808" y="2906"/>
                </a:cubicBezTo>
                <a:cubicBezTo>
                  <a:pt x="17835" y="2906"/>
                  <a:pt x="17031" y="4514"/>
                  <a:pt x="17031" y="4514"/>
                </a:cubicBezTo>
                <a:cubicBezTo>
                  <a:pt x="17031" y="4514"/>
                  <a:pt x="16508" y="3072"/>
                  <a:pt x="15843" y="3072"/>
                </a:cubicBezTo>
                <a:cubicBezTo>
                  <a:pt x="15178" y="3072"/>
                  <a:pt x="14655" y="4657"/>
                  <a:pt x="14655" y="4657"/>
                </a:cubicBezTo>
                <a:cubicBezTo>
                  <a:pt x="14655" y="4657"/>
                  <a:pt x="13392" y="3298"/>
                  <a:pt x="11997" y="3298"/>
                </a:cubicBezTo>
                <a:cubicBezTo>
                  <a:pt x="11886" y="3298"/>
                  <a:pt x="11773" y="3307"/>
                  <a:pt x="11661" y="3326"/>
                </a:cubicBezTo>
                <a:cubicBezTo>
                  <a:pt x="10251" y="3548"/>
                  <a:pt x="10298" y="4910"/>
                  <a:pt x="10298" y="4910"/>
                </a:cubicBezTo>
                <a:cubicBezTo>
                  <a:pt x="10298" y="4910"/>
                  <a:pt x="5938" y="0"/>
                  <a:pt x="32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title"/>
          </p:nvPr>
        </p:nvSpPr>
        <p:spPr>
          <a:xfrm>
            <a:off x="796200" y="2575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1"/>
          </p:nvPr>
        </p:nvSpPr>
        <p:spPr>
          <a:xfrm>
            <a:off x="796200" y="3162256"/>
            <a:ext cx="2336400" cy="7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 idx="2"/>
          </p:nvPr>
        </p:nvSpPr>
        <p:spPr>
          <a:xfrm>
            <a:off x="3403800" y="2575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ubTitle" idx="3"/>
          </p:nvPr>
        </p:nvSpPr>
        <p:spPr>
          <a:xfrm>
            <a:off x="3403800" y="3162256"/>
            <a:ext cx="2336400" cy="7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title" idx="4"/>
          </p:nvPr>
        </p:nvSpPr>
        <p:spPr>
          <a:xfrm>
            <a:off x="6011400" y="2575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subTitle" idx="5"/>
          </p:nvPr>
        </p:nvSpPr>
        <p:spPr>
          <a:xfrm>
            <a:off x="6011400" y="3162256"/>
            <a:ext cx="2336400" cy="7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7"/>
          <p:cNvSpPr txBox="1">
            <a:spLocks noGrp="1"/>
          </p:cNvSpPr>
          <p:nvPr>
            <p:ph type="title" idx="6"/>
          </p:nvPr>
        </p:nvSpPr>
        <p:spPr>
          <a:xfrm>
            <a:off x="1546650" y="535000"/>
            <a:ext cx="60507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99950" y="165300"/>
            <a:ext cx="8744100" cy="48129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6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 ExtraBold"/>
              <a:buNone/>
              <a:defRPr sz="33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6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○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■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○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■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○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Work Sans"/>
              <a:buChar char="■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61" r:id="rId8"/>
    <p:sldLayoutId id="2147483663" r:id="rId9"/>
    <p:sldLayoutId id="2147483664" r:id="rId10"/>
    <p:sldLayoutId id="2147483665" r:id="rId11"/>
    <p:sldLayoutId id="2147483667" r:id="rId12"/>
    <p:sldLayoutId id="2147483668" r:id="rId13"/>
    <p:sldLayoutId id="2147483669" r:id="rId14"/>
    <p:sldLayoutId id="2147483670" r:id="rId15"/>
    <p:sldLayoutId id="2147483671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iosEGzsx3M?si=mzgP0ulJ66vGZ5n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https://github.com/GajulaRakeshBabu/AI-Driven-UAV-Collision-Intrusion-Detection-System" TargetMode="External"/><Relationship Id="rId4" Type="http://schemas.openxmlformats.org/officeDocument/2006/relationships/hyperlink" Target="https://gajularakeshbabu.github.io/AI-Driven-UAV-Collision-Intrusion-Detection-Syste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grakesh2605@gmail.com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png"/><Relationship Id="rId5" Type="http://schemas.openxmlformats.org/officeDocument/2006/relationships/hyperlink" Target="https://www.linkedin.com/in/rakesh-babu-gajula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ctrTitle"/>
          </p:nvPr>
        </p:nvSpPr>
        <p:spPr>
          <a:xfrm>
            <a:off x="444755" y="1380350"/>
            <a:ext cx="8428900" cy="1489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Air-Driven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UAV Collision &amp; Intrusion  </a:t>
            </a:r>
            <a:r>
              <a:rPr lang="en" dirty="0">
                <a:solidFill>
                  <a:schemeClr val="accent4"/>
                </a:solidFill>
              </a:rPr>
              <a:t>Detection System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29" name="Google Shape;329;p29"/>
          <p:cNvSpPr txBox="1">
            <a:spLocks noGrp="1"/>
          </p:cNvSpPr>
          <p:nvPr>
            <p:ph type="subTitle" idx="1"/>
          </p:nvPr>
        </p:nvSpPr>
        <p:spPr>
          <a:xfrm>
            <a:off x="444755" y="3903391"/>
            <a:ext cx="5916288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Team Name:</a:t>
            </a:r>
            <a:r>
              <a:rPr lang="en-IN" dirty="0">
                <a:solidFill>
                  <a:schemeClr val="tx1"/>
                </a:solidFill>
              </a:rPr>
              <a:t> </a:t>
            </a:r>
            <a:r>
              <a:rPr lang="en-IN" b="1" dirty="0" err="1">
                <a:solidFill>
                  <a:schemeClr val="bg2"/>
                </a:solidFill>
              </a:rPr>
              <a:t>SkyGuard</a:t>
            </a:r>
            <a:r>
              <a:rPr lang="en-IN" dirty="0">
                <a:solidFill>
                  <a:schemeClr val="tx1"/>
                </a:solidFill>
              </a:rPr>
              <a:t> </a:t>
            </a:r>
            <a:r>
              <a:rPr lang="en-IN" b="1" dirty="0"/>
              <a:t>AI</a:t>
            </a:r>
          </a:p>
          <a:p>
            <a:r>
              <a:rPr lang="en-IN" b="1" dirty="0">
                <a:solidFill>
                  <a:schemeClr val="tx1"/>
                </a:solidFill>
              </a:rPr>
              <a:t>Member:</a:t>
            </a:r>
            <a:r>
              <a:rPr lang="en-IN" dirty="0"/>
              <a:t> </a:t>
            </a:r>
            <a:r>
              <a:rPr lang="en-IN" b="1" dirty="0"/>
              <a:t>Rakesh Babu </a:t>
            </a:r>
            <a:r>
              <a:rPr lang="en-IN" b="1" dirty="0" err="1"/>
              <a:t>Gajula</a:t>
            </a:r>
            <a:r>
              <a:rPr lang="en-IN" b="1" dirty="0"/>
              <a:t> (Solo Participant)</a:t>
            </a:r>
          </a:p>
          <a:p>
            <a:r>
              <a:rPr lang="en-IN" b="1" dirty="0">
                <a:solidFill>
                  <a:schemeClr val="tx1"/>
                </a:solidFill>
              </a:rPr>
              <a:t>Theme: </a:t>
            </a:r>
            <a:r>
              <a:rPr lang="en-US" b="1" dirty="0"/>
              <a:t>Flight of the Future (Aerospace / UAVs)</a:t>
            </a:r>
            <a:endParaRPr lang="en-US" dirty="0"/>
          </a:p>
          <a:p>
            <a:r>
              <a:rPr lang="en-US" b="1" dirty="0"/>
              <a:t>              Air traffic management, drone/UAV control</a:t>
            </a:r>
          </a:p>
          <a:p>
            <a:endParaRPr lang="en-US" dirty="0"/>
          </a:p>
          <a:p>
            <a:pPr marL="0" lvl="0" indent="0"/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 descr="A blue and orange drone&#10;&#10;AI-generated content may be incorrect.">
            <a:extLst>
              <a:ext uri="{FF2B5EF4-FFF2-40B4-BE49-F238E27FC236}">
                <a16:creationId xmlns:a16="http://schemas.microsoft.com/office/drawing/2014/main" id="{06E36FB3-86BF-7A59-F8EA-CBD1464C3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2329" y="2407649"/>
            <a:ext cx="5120765" cy="29261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4"/>
          <p:cNvSpPr txBox="1">
            <a:spLocks noGrp="1"/>
          </p:cNvSpPr>
          <p:nvPr>
            <p:ph type="title"/>
          </p:nvPr>
        </p:nvSpPr>
        <p:spPr>
          <a:xfrm>
            <a:off x="1379400" y="535000"/>
            <a:ext cx="6385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Innovation &amp; Advantages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1C177C-1F7D-4F2F-D103-3043CFC89239}"/>
              </a:ext>
            </a:extLst>
          </p:cNvPr>
          <p:cNvSpPr txBox="1"/>
          <p:nvPr/>
        </p:nvSpPr>
        <p:spPr>
          <a:xfrm>
            <a:off x="357809" y="1697669"/>
            <a:ext cx="57965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💡</a:t>
            </a:r>
            <a:r>
              <a:rPr lang="en-IN" sz="2000" dirty="0">
                <a:solidFill>
                  <a:schemeClr val="bg2"/>
                </a:solidFill>
              </a:rPr>
              <a:t>Works without expensive hardware</a:t>
            </a:r>
            <a:br>
              <a:rPr lang="en-IN" sz="2000" dirty="0">
                <a:solidFill>
                  <a:schemeClr val="bg2"/>
                </a:solidFill>
              </a:rPr>
            </a:br>
            <a:r>
              <a:rPr lang="en-IN" dirty="0"/>
              <a:t>💡</a:t>
            </a:r>
            <a:r>
              <a:rPr lang="en-IN" sz="2000" dirty="0">
                <a:solidFill>
                  <a:schemeClr val="bg2"/>
                </a:solidFill>
              </a:rPr>
              <a:t>AI-based safety for UAV systems</a:t>
            </a:r>
            <a:br>
              <a:rPr lang="en-IN" sz="2000" dirty="0">
                <a:solidFill>
                  <a:schemeClr val="bg2"/>
                </a:solidFill>
              </a:rPr>
            </a:br>
            <a:r>
              <a:rPr lang="en-IN" dirty="0"/>
              <a:t>💡</a:t>
            </a:r>
            <a:r>
              <a:rPr lang="en-IN" sz="2000" dirty="0">
                <a:solidFill>
                  <a:schemeClr val="bg2"/>
                </a:solidFill>
              </a:rPr>
              <a:t>Scalable for multiple drones</a:t>
            </a:r>
          </a:p>
          <a:p>
            <a:r>
              <a:rPr lang="en-IN" dirty="0"/>
              <a:t>💡</a:t>
            </a:r>
            <a:r>
              <a:rPr lang="en-IN" sz="2000" dirty="0">
                <a:solidFill>
                  <a:schemeClr val="bg2"/>
                </a:solidFill>
              </a:rPr>
              <a:t>Customizable thresholds &amp; zones</a:t>
            </a:r>
            <a:br>
              <a:rPr lang="en-IN" sz="2000" dirty="0">
                <a:solidFill>
                  <a:schemeClr val="bg2"/>
                </a:solidFill>
              </a:rPr>
            </a:br>
            <a:r>
              <a:rPr lang="en-IN" dirty="0"/>
              <a:t>💡</a:t>
            </a:r>
            <a:r>
              <a:rPr lang="en-IN" sz="2000" dirty="0">
                <a:solidFill>
                  <a:schemeClr val="bg2"/>
                </a:solidFill>
              </a:rPr>
              <a:t>Defence and aerospace ready</a:t>
            </a:r>
            <a:br>
              <a:rPr lang="en-IN" sz="2000" dirty="0">
                <a:solidFill>
                  <a:schemeClr val="bg2"/>
                </a:solidFill>
              </a:rPr>
            </a:br>
            <a:r>
              <a:rPr lang="en-IN" dirty="0"/>
              <a:t>💡</a:t>
            </a:r>
            <a:r>
              <a:rPr lang="en-IN" sz="2000" dirty="0">
                <a:solidFill>
                  <a:schemeClr val="bg2"/>
                </a:solidFill>
              </a:rPr>
              <a:t>Solo-developer friendly build</a:t>
            </a:r>
          </a:p>
        </p:txBody>
      </p:sp>
      <p:pic>
        <p:nvPicPr>
          <p:cNvPr id="4" name="Picture 3" descr="A diagram of a network of drones&#10;&#10;AI-generated content may be incorrect.">
            <a:extLst>
              <a:ext uri="{FF2B5EF4-FFF2-40B4-BE49-F238E27FC236}">
                <a16:creationId xmlns:a16="http://schemas.microsoft.com/office/drawing/2014/main" id="{2021B00C-94E7-747B-D942-B8A54DC5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603" y="1264257"/>
            <a:ext cx="3255562" cy="32555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2"/>
          <p:cNvSpPr txBox="1">
            <a:spLocks noGrp="1"/>
          </p:cNvSpPr>
          <p:nvPr>
            <p:ph type="title"/>
          </p:nvPr>
        </p:nvSpPr>
        <p:spPr>
          <a:xfrm>
            <a:off x="1223400" y="535000"/>
            <a:ext cx="6697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Future Enhancements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CDDF1D-3285-F926-933C-AD226F892638}"/>
              </a:ext>
            </a:extLst>
          </p:cNvPr>
          <p:cNvSpPr txBox="1"/>
          <p:nvPr/>
        </p:nvSpPr>
        <p:spPr>
          <a:xfrm>
            <a:off x="333954" y="1494846"/>
            <a:ext cx="43334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2"/>
                </a:solidFill>
              </a:rPr>
              <a:t>🚀Real-time dashboard UI</a:t>
            </a:r>
            <a:br>
              <a:rPr lang="en-IN" sz="2000" dirty="0">
                <a:solidFill>
                  <a:schemeClr val="bg2"/>
                </a:solidFill>
              </a:rPr>
            </a:br>
            <a:r>
              <a:rPr lang="en-IN" sz="2000" dirty="0">
                <a:solidFill>
                  <a:schemeClr val="bg2"/>
                </a:solidFill>
              </a:rPr>
              <a:t>🚀 Geofencing + no-fly zone alerts</a:t>
            </a:r>
            <a:br>
              <a:rPr lang="en-IN" sz="2000" dirty="0">
                <a:solidFill>
                  <a:schemeClr val="bg2"/>
                </a:solidFill>
              </a:rPr>
            </a:br>
            <a:r>
              <a:rPr lang="en-IN" sz="2000" dirty="0">
                <a:solidFill>
                  <a:schemeClr val="bg2"/>
                </a:solidFill>
              </a:rPr>
              <a:t>🚀 Multi-UAV tracking</a:t>
            </a:r>
            <a:br>
              <a:rPr lang="en-IN" sz="2000" dirty="0">
                <a:solidFill>
                  <a:schemeClr val="bg2"/>
                </a:solidFill>
              </a:rPr>
            </a:br>
            <a:r>
              <a:rPr lang="en-IN" sz="2000" dirty="0">
                <a:solidFill>
                  <a:schemeClr val="bg2"/>
                </a:solidFill>
              </a:rPr>
              <a:t>🚀 Custom drone model training</a:t>
            </a:r>
            <a:br>
              <a:rPr lang="en-IN" sz="2000" dirty="0">
                <a:solidFill>
                  <a:schemeClr val="bg2"/>
                </a:solidFill>
              </a:rPr>
            </a:br>
            <a:r>
              <a:rPr lang="en-IN" sz="2000" dirty="0">
                <a:solidFill>
                  <a:schemeClr val="bg2"/>
                </a:solidFill>
              </a:rPr>
              <a:t>🚀 Integration with ATC APIs</a:t>
            </a:r>
            <a:br>
              <a:rPr lang="en-IN" sz="2000" dirty="0">
                <a:solidFill>
                  <a:schemeClr val="bg2"/>
                </a:solidFill>
              </a:rPr>
            </a:br>
            <a:r>
              <a:rPr lang="en-IN" sz="2000" dirty="0">
                <a:solidFill>
                  <a:schemeClr val="bg2"/>
                </a:solidFill>
              </a:rPr>
              <a:t>🚀 GSM / Cloud alert system</a:t>
            </a:r>
            <a:br>
              <a:rPr lang="en-IN" sz="2000" dirty="0">
                <a:solidFill>
                  <a:schemeClr val="bg2"/>
                </a:solidFill>
              </a:rPr>
            </a:br>
            <a:r>
              <a:rPr lang="en-IN" sz="2000" dirty="0">
                <a:solidFill>
                  <a:schemeClr val="bg2"/>
                </a:solidFill>
              </a:rPr>
              <a:t>🚀 Autonomous response triggers</a:t>
            </a:r>
          </a:p>
          <a:p>
            <a:endParaRPr lang="en-IN" sz="2000" dirty="0">
              <a:solidFill>
                <a:schemeClr val="bg2"/>
              </a:solidFill>
            </a:endParaRPr>
          </a:p>
        </p:txBody>
      </p:sp>
      <p:pic>
        <p:nvPicPr>
          <p:cNvPr id="8" name="Picture 7" descr="A diagram of a drone&#10;&#10;AI-generated content may be incorrect.">
            <a:extLst>
              <a:ext uri="{FF2B5EF4-FFF2-40B4-BE49-F238E27FC236}">
                <a16:creationId xmlns:a16="http://schemas.microsoft.com/office/drawing/2014/main" id="{B9E70DFB-0C6D-ECF7-01C1-CA13BF976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750" y="959705"/>
            <a:ext cx="3089686" cy="30896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8"/>
          <p:cNvSpPr txBox="1">
            <a:spLocks noGrp="1"/>
          </p:cNvSpPr>
          <p:nvPr>
            <p:ph type="subTitle" idx="1"/>
          </p:nvPr>
        </p:nvSpPr>
        <p:spPr>
          <a:xfrm>
            <a:off x="33311" y="1752972"/>
            <a:ext cx="6169778" cy="13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This system improves UAV safety using 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Collision risks can be detected early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Intrusion threats can be flagged instantly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Ideal for </a:t>
            </a:r>
            <a:r>
              <a:rPr lang="en-US" sz="1600" b="1" dirty="0" err="1"/>
              <a:t>Defence</a:t>
            </a:r>
            <a:r>
              <a:rPr lang="en-US" sz="1600" b="1" dirty="0"/>
              <a:t>, Aerospace &amp; Airspace Security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Lightweight, scalable, and future-ready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Tagline:</a:t>
            </a:r>
            <a:br>
              <a:rPr lang="en-US" sz="1600" b="1" dirty="0"/>
            </a:br>
            <a:r>
              <a:rPr lang="en-US" sz="1600" b="1" dirty="0"/>
              <a:t>“Safer Skies Through Intelligent Automation”</a:t>
            </a:r>
          </a:p>
        </p:txBody>
      </p:sp>
      <p:sp>
        <p:nvSpPr>
          <p:cNvPr id="776" name="Google Shape;776;p48"/>
          <p:cNvSpPr txBox="1">
            <a:spLocks noGrp="1"/>
          </p:cNvSpPr>
          <p:nvPr>
            <p:ph type="title"/>
          </p:nvPr>
        </p:nvSpPr>
        <p:spPr>
          <a:xfrm>
            <a:off x="3118200" y="-65381"/>
            <a:ext cx="2907600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Conclusion</a:t>
            </a:r>
            <a:endParaRPr dirty="0"/>
          </a:p>
        </p:txBody>
      </p:sp>
      <p:grpSp>
        <p:nvGrpSpPr>
          <p:cNvPr id="777" name="Google Shape;777;p48"/>
          <p:cNvGrpSpPr/>
          <p:nvPr/>
        </p:nvGrpSpPr>
        <p:grpSpPr>
          <a:xfrm>
            <a:off x="5568958" y="1689362"/>
            <a:ext cx="3222139" cy="2336503"/>
            <a:chOff x="4816763" y="1385663"/>
            <a:chExt cx="3244200" cy="2352500"/>
          </a:xfrm>
        </p:grpSpPr>
        <p:sp>
          <p:nvSpPr>
            <p:cNvPr id="778" name="Google Shape;778;p48"/>
            <p:cNvSpPr/>
            <p:nvPr/>
          </p:nvSpPr>
          <p:spPr>
            <a:xfrm>
              <a:off x="5836513" y="3298624"/>
              <a:ext cx="1204713" cy="439538"/>
            </a:xfrm>
            <a:custGeom>
              <a:avLst/>
              <a:gdLst/>
              <a:ahLst/>
              <a:cxnLst/>
              <a:rect l="l" t="t" r="r" b="b"/>
              <a:pathLst>
                <a:path w="30592" h="9417" extrusionOk="0">
                  <a:moveTo>
                    <a:pt x="25842" y="5922"/>
                  </a:moveTo>
                  <a:cubicBezTo>
                    <a:pt x="24000" y="4039"/>
                    <a:pt x="23917" y="1"/>
                    <a:pt x="23917" y="1"/>
                  </a:cubicBezTo>
                  <a:lnTo>
                    <a:pt x="15610" y="1"/>
                  </a:lnTo>
                  <a:lnTo>
                    <a:pt x="14982" y="1"/>
                  </a:lnTo>
                  <a:lnTo>
                    <a:pt x="6676" y="1"/>
                  </a:lnTo>
                  <a:cubicBezTo>
                    <a:pt x="6676" y="1"/>
                    <a:pt x="6592" y="4039"/>
                    <a:pt x="4751" y="5922"/>
                  </a:cubicBezTo>
                  <a:cubicBezTo>
                    <a:pt x="2909" y="7805"/>
                    <a:pt x="1" y="9417"/>
                    <a:pt x="5023" y="9417"/>
                  </a:cubicBezTo>
                  <a:lnTo>
                    <a:pt x="14982" y="9417"/>
                  </a:lnTo>
                  <a:lnTo>
                    <a:pt x="15610" y="9417"/>
                  </a:lnTo>
                  <a:lnTo>
                    <a:pt x="25570" y="9417"/>
                  </a:lnTo>
                  <a:cubicBezTo>
                    <a:pt x="30591" y="9417"/>
                    <a:pt x="27704" y="7805"/>
                    <a:pt x="25842" y="59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8"/>
            <p:cNvSpPr/>
            <p:nvPr/>
          </p:nvSpPr>
          <p:spPr>
            <a:xfrm>
              <a:off x="4816763" y="1385663"/>
              <a:ext cx="3244200" cy="1932600"/>
            </a:xfrm>
            <a:prstGeom prst="roundRect">
              <a:avLst>
                <a:gd name="adj" fmla="val 276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CEC3090-7962-EF47-8C56-DC29D2756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58" y="1689362"/>
            <a:ext cx="3235319" cy="19194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>
          <a:extLst>
            <a:ext uri="{FF2B5EF4-FFF2-40B4-BE49-F238E27FC236}">
              <a16:creationId xmlns:a16="http://schemas.microsoft.com/office/drawing/2014/main" id="{0D5B0FD6-A6AC-56AF-A3B6-CFA2F0BD7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>
            <a:extLst>
              <a:ext uri="{FF2B5EF4-FFF2-40B4-BE49-F238E27FC236}">
                <a16:creationId xmlns:a16="http://schemas.microsoft.com/office/drawing/2014/main" id="{A8B42D00-E17B-AA84-198F-D763074090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3225" y="407399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N" dirty="0"/>
              <a:t>Prototype Demonstration 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01431B-4FDB-58FE-FFC1-60F34773DA9A}"/>
              </a:ext>
            </a:extLst>
          </p:cNvPr>
          <p:cNvSpPr txBox="1"/>
          <p:nvPr/>
        </p:nvSpPr>
        <p:spPr>
          <a:xfrm>
            <a:off x="544332" y="1469642"/>
            <a:ext cx="407246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b="1" dirty="0">
              <a:solidFill>
                <a:schemeClr val="tx1"/>
              </a:solidFill>
            </a:endParaRPr>
          </a:p>
          <a:p>
            <a:endParaRPr lang="en-IN" sz="1600" b="1" dirty="0">
              <a:solidFill>
                <a:schemeClr val="tx1"/>
              </a:solidFill>
            </a:endParaRPr>
          </a:p>
          <a:p>
            <a:r>
              <a:rPr lang="en-IN" sz="1600" b="1" dirty="0">
                <a:solidFill>
                  <a:schemeClr val="tx1"/>
                </a:solidFill>
              </a:rPr>
              <a:t>👉 </a:t>
            </a:r>
            <a:r>
              <a:rPr lang="en-IN" sz="1600" b="1" dirty="0">
                <a:solidFill>
                  <a:schemeClr val="tx1"/>
                </a:solidFill>
                <a:hlinkClick r:id="rId3"/>
              </a:rPr>
              <a:t>Demo Video</a:t>
            </a:r>
            <a:endParaRPr lang="en-IN" sz="1600" b="1" dirty="0">
              <a:solidFill>
                <a:schemeClr val="tx1"/>
              </a:solidFill>
            </a:endParaRPr>
          </a:p>
          <a:p>
            <a:endParaRPr lang="en-IN" sz="1600" b="1" dirty="0">
              <a:solidFill>
                <a:schemeClr val="tx1"/>
              </a:solidFill>
            </a:endParaRPr>
          </a:p>
          <a:p>
            <a:r>
              <a:rPr lang="en-IN" sz="1600" b="1" dirty="0">
                <a:solidFill>
                  <a:schemeClr val="tx1"/>
                </a:solidFill>
              </a:rPr>
              <a:t>👉</a:t>
            </a:r>
            <a:r>
              <a:rPr lang="en-IN" sz="1600" b="1" dirty="0">
                <a:solidFill>
                  <a:schemeClr val="bg2"/>
                </a:solidFill>
              </a:rPr>
              <a:t> </a:t>
            </a:r>
            <a:r>
              <a:rPr lang="en-IN" sz="1600" b="1" dirty="0">
                <a:solidFill>
                  <a:schemeClr val="tx1"/>
                </a:solidFill>
                <a:hlinkClick r:id="rId4"/>
              </a:rPr>
              <a:t>Live Demo</a:t>
            </a:r>
            <a:endParaRPr lang="en-IN" sz="1600" b="1" dirty="0">
              <a:solidFill>
                <a:schemeClr val="bg2"/>
              </a:solidFill>
            </a:endParaRPr>
          </a:p>
          <a:p>
            <a:endParaRPr lang="en-IN" sz="1600" b="1" dirty="0">
              <a:solidFill>
                <a:schemeClr val="bg2"/>
              </a:solidFill>
            </a:endParaRPr>
          </a:p>
          <a:p>
            <a:r>
              <a:rPr lang="en-IN" sz="1600" b="1" dirty="0">
                <a:solidFill>
                  <a:schemeClr val="tx1"/>
                </a:solidFill>
              </a:rPr>
              <a:t>👉 </a:t>
            </a:r>
            <a:r>
              <a:rPr lang="en-IN" sz="1600" b="1" dirty="0">
                <a:solidFill>
                  <a:schemeClr val="bg2"/>
                </a:solidFill>
                <a:hlinkClick r:id="rId5"/>
              </a:rPr>
              <a:t>GitHub Repository</a:t>
            </a:r>
            <a:endParaRPr lang="en-IN" sz="1600" b="1" dirty="0">
              <a:solidFill>
                <a:schemeClr val="bg2"/>
              </a:solidFill>
            </a:endParaRPr>
          </a:p>
          <a:p>
            <a:endParaRPr lang="en-IN" sz="1600" b="1" dirty="0">
              <a:solidFill>
                <a:schemeClr val="bg2"/>
              </a:solidFill>
            </a:endParaRPr>
          </a:p>
          <a:p>
            <a:r>
              <a:rPr lang="en-IN" sz="1600" b="1" dirty="0">
                <a:solidFill>
                  <a:schemeClr val="tx1"/>
                </a:solidFill>
              </a:rPr>
              <a:t>👉 </a:t>
            </a:r>
            <a:r>
              <a:rPr lang="en-IN" sz="1600" b="1" dirty="0">
                <a:solidFill>
                  <a:schemeClr val="bg2"/>
                </a:solidFill>
                <a:hlinkClick r:id="rId5"/>
              </a:rPr>
              <a:t>Source Code </a:t>
            </a:r>
            <a:endParaRPr lang="en-IN" sz="1600" b="1" dirty="0">
              <a:solidFill>
                <a:schemeClr val="bg2"/>
              </a:solidFill>
            </a:endParaRPr>
          </a:p>
          <a:p>
            <a:endParaRPr lang="en-IN" sz="1600" b="1" dirty="0">
              <a:solidFill>
                <a:schemeClr val="bg2"/>
              </a:solidFill>
            </a:endParaRPr>
          </a:p>
          <a:p>
            <a:endParaRPr lang="en-IN" b="1" dirty="0">
              <a:solidFill>
                <a:schemeClr val="bg2"/>
              </a:solidFill>
            </a:endParaRPr>
          </a:p>
        </p:txBody>
      </p:sp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F316EE48-4C7A-EB65-5BFC-4FD9BD12E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014" y="1862345"/>
            <a:ext cx="3120390" cy="31203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47585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9"/>
          <p:cNvSpPr txBox="1">
            <a:spLocks noGrp="1"/>
          </p:cNvSpPr>
          <p:nvPr>
            <p:ph type="ctrTitle"/>
          </p:nvPr>
        </p:nvSpPr>
        <p:spPr>
          <a:xfrm>
            <a:off x="700093" y="654653"/>
            <a:ext cx="40701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786" name="Google Shape;786;p49"/>
          <p:cNvSpPr txBox="1">
            <a:spLocks noGrp="1"/>
          </p:cNvSpPr>
          <p:nvPr>
            <p:ph type="subTitle" idx="1"/>
          </p:nvPr>
        </p:nvSpPr>
        <p:spPr>
          <a:xfrm>
            <a:off x="383390" y="2127335"/>
            <a:ext cx="4286566" cy="12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600" b="1" dirty="0">
                <a:solidFill>
                  <a:schemeClr val="tx1"/>
                </a:solidFill>
              </a:rPr>
              <a:t>“Thank you for reviewing the project.</a:t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Your feedback and guidance are valuable!”</a:t>
            </a:r>
          </a:p>
          <a:p>
            <a:pPr marL="0" lvl="0" indent="0"/>
            <a:r>
              <a:rPr lang="en" sz="1600" b="1" dirty="0"/>
              <a:t>Do you have any questions?</a:t>
            </a:r>
            <a:endParaRPr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hlinkClick r:id="rId3"/>
              </a:rPr>
              <a:t>grakesh2605@gmail.com </a:t>
            </a:r>
            <a:endParaRPr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+91  901 454 5319</a:t>
            </a:r>
            <a:endParaRPr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</p:txBody>
      </p:sp>
      <p:grpSp>
        <p:nvGrpSpPr>
          <p:cNvPr id="791" name="Google Shape;791;p49"/>
          <p:cNvGrpSpPr/>
          <p:nvPr/>
        </p:nvGrpSpPr>
        <p:grpSpPr>
          <a:xfrm>
            <a:off x="436210" y="4295016"/>
            <a:ext cx="387661" cy="387661"/>
            <a:chOff x="1379798" y="1723250"/>
            <a:chExt cx="397887" cy="397887"/>
          </a:xfrm>
        </p:grpSpPr>
        <p:sp>
          <p:nvSpPr>
            <p:cNvPr id="792" name="Google Shape;792;p49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9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0C390FE-A6A9-FD26-A063-D3ED4D42D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41" y="3616222"/>
            <a:ext cx="4426989" cy="5381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B51EC-9896-960D-C258-1A705228F3B4}"/>
              </a:ext>
            </a:extLst>
          </p:cNvPr>
          <p:cNvSpPr txBox="1"/>
          <p:nvPr/>
        </p:nvSpPr>
        <p:spPr>
          <a:xfrm>
            <a:off x="811722" y="4356837"/>
            <a:ext cx="4274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  <a:hlinkClick r:id="rId5"/>
              </a:rPr>
              <a:t>Linkedin</a:t>
            </a:r>
            <a:endParaRPr lang="en-IN" b="1" dirty="0">
              <a:solidFill>
                <a:schemeClr val="bg2"/>
              </a:solidFill>
            </a:endParaRPr>
          </a:p>
        </p:txBody>
      </p:sp>
      <p:pic>
        <p:nvPicPr>
          <p:cNvPr id="5" name="Picture 4" descr="A blue and orange drone&#10;&#10;AI-generated content may be incorrect.">
            <a:extLst>
              <a:ext uri="{FF2B5EF4-FFF2-40B4-BE49-F238E27FC236}">
                <a16:creationId xmlns:a16="http://schemas.microsoft.com/office/drawing/2014/main" id="{C14045E2-AEE8-A9FE-18D4-71A0B7CF2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2656" y="920046"/>
            <a:ext cx="6046662" cy="34552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2477238" y="304413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Problem Statement</a:t>
            </a:r>
            <a:endParaRPr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A7C8066-CE7F-B16A-D41D-FF03EF62A6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30589" y="1417587"/>
            <a:ext cx="520002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b="1" dirty="0">
                <a:solidFill>
                  <a:schemeClr val="bg2"/>
                </a:solidFill>
                <a:latin typeface="Arial" panose="020B0604020202020204" pitchFamily="34" charset="0"/>
              </a:rPr>
              <a:t>🧐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Rapid growth in UAV/drone usage across</a:t>
            </a:r>
            <a:r>
              <a:rPr lang="en-US" altLang="en-US" sz="1600" b="1" dirty="0">
                <a:solidFill>
                  <a:schemeClr val="bg2"/>
                </a:solidFill>
                <a:latin typeface="Arial" panose="020B0604020202020204" pitchFamily="34" charset="0"/>
              </a:rPr>
              <a:t>   Industries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b="1" dirty="0">
                <a:solidFill>
                  <a:schemeClr val="bg2"/>
                </a:solidFill>
                <a:latin typeface="Arial" panose="020B0604020202020204" pitchFamily="34" charset="0"/>
              </a:rPr>
              <a:t>🧐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Increasing risks of: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    Mid-air collisions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    Unauthorized drone intrusions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    Airspace violations near airports,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defence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zones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b="1" dirty="0">
                <a:solidFill>
                  <a:schemeClr val="bg2"/>
                </a:solidFill>
                <a:latin typeface="Arial" panose="020B0604020202020204" pitchFamily="34" charset="0"/>
              </a:rPr>
              <a:t>🧐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Lack of affordable &amp; real-time safety systems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b="1" dirty="0">
                <a:solidFill>
                  <a:schemeClr val="bg2"/>
                </a:solidFill>
                <a:latin typeface="Arial" panose="020B0604020202020204" pitchFamily="34" charset="0"/>
              </a:rPr>
              <a:t>🧐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Manual monitoring is inefficient and prone to    delay</a:t>
            </a:r>
          </a:p>
        </p:txBody>
      </p:sp>
      <p:pic>
        <p:nvPicPr>
          <p:cNvPr id="11" name="Picture 10" descr="A blue and orange poster with text and pictures of drones&#10;&#10;AI-generated content may be incorrect.">
            <a:extLst>
              <a:ext uri="{FF2B5EF4-FFF2-40B4-BE49-F238E27FC236}">
                <a16:creationId xmlns:a16="http://schemas.microsoft.com/office/drawing/2014/main" id="{6EC0D88E-AD27-C2E7-39BD-C5D3D598FD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20" b="3993"/>
          <a:stretch>
            <a:fillRect/>
          </a:stretch>
        </p:blipFill>
        <p:spPr>
          <a:xfrm>
            <a:off x="5293208" y="1493771"/>
            <a:ext cx="3508887" cy="2155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3"/>
          <p:cNvSpPr txBox="1">
            <a:spLocks noGrp="1"/>
          </p:cNvSpPr>
          <p:nvPr>
            <p:ph type="title"/>
          </p:nvPr>
        </p:nvSpPr>
        <p:spPr>
          <a:xfrm>
            <a:off x="1682108" y="907581"/>
            <a:ext cx="5967047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Project Objective</a:t>
            </a:r>
            <a:endParaRPr dirty="0"/>
          </a:p>
        </p:txBody>
      </p:sp>
      <p:sp>
        <p:nvSpPr>
          <p:cNvPr id="430" name="Google Shape;430;p33"/>
          <p:cNvSpPr txBox="1">
            <a:spLocks noGrp="1"/>
          </p:cNvSpPr>
          <p:nvPr>
            <p:ph type="subTitle" idx="1"/>
          </p:nvPr>
        </p:nvSpPr>
        <p:spPr>
          <a:xfrm>
            <a:off x="433753" y="1563279"/>
            <a:ext cx="4904100" cy="15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IN" b="1" dirty="0">
                <a:solidFill>
                  <a:schemeClr val="tx1"/>
                </a:solidFill>
              </a:rPr>
              <a:t>To develop a lightweight, AI-based system that can</a:t>
            </a:r>
            <a:r>
              <a:rPr lang="en-IN" b="1" dirty="0"/>
              <a:t>: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B6BFC-A3D8-BE3B-C65F-379D50DD0136}"/>
              </a:ext>
            </a:extLst>
          </p:cNvPr>
          <p:cNvSpPr txBox="1"/>
          <p:nvPr/>
        </p:nvSpPr>
        <p:spPr>
          <a:xfrm>
            <a:off x="433753" y="2427182"/>
            <a:ext cx="46550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✅</a:t>
            </a:r>
            <a:r>
              <a:rPr lang="en-IN" sz="1600" b="1" dirty="0">
                <a:solidFill>
                  <a:schemeClr val="bg2"/>
                </a:solidFill>
              </a:rPr>
              <a:t>Predict UAV collisions in advance</a:t>
            </a:r>
          </a:p>
          <a:p>
            <a:r>
              <a:rPr lang="en-IN" sz="1600" dirty="0"/>
              <a:t>✅</a:t>
            </a:r>
            <a:r>
              <a:rPr lang="en-IN" sz="1600" b="1" dirty="0">
                <a:solidFill>
                  <a:schemeClr val="bg2"/>
                </a:solidFill>
              </a:rPr>
              <a:t>Detect intrusions using real-time video feeds</a:t>
            </a:r>
          </a:p>
          <a:p>
            <a:r>
              <a:rPr lang="en-IN" sz="1600" dirty="0"/>
              <a:t>✅</a:t>
            </a:r>
            <a:r>
              <a:rPr lang="en-IN" sz="1600" b="1" dirty="0">
                <a:solidFill>
                  <a:schemeClr val="bg2"/>
                </a:solidFill>
              </a:rPr>
              <a:t>Provide alerts with minimal infrastructure</a:t>
            </a:r>
          </a:p>
          <a:p>
            <a:r>
              <a:rPr lang="en-IN" sz="1600" dirty="0"/>
              <a:t>✅</a:t>
            </a:r>
            <a:r>
              <a:rPr lang="en-IN" sz="1600" b="1" dirty="0">
                <a:solidFill>
                  <a:schemeClr val="bg2"/>
                </a:solidFill>
              </a:rPr>
              <a:t>Work in defence, aerospace, and civilian   zones</a:t>
            </a:r>
            <a:endParaRPr lang="en-US" sz="1600" b="1" dirty="0">
              <a:solidFill>
                <a:schemeClr val="bg2"/>
              </a:solidFill>
            </a:endParaRPr>
          </a:p>
        </p:txBody>
      </p:sp>
      <p:pic>
        <p:nvPicPr>
          <p:cNvPr id="5" name="Picture 4" descr="A blue background with icons&#10;&#10;AI-generated content may be incorrect.">
            <a:extLst>
              <a:ext uri="{FF2B5EF4-FFF2-40B4-BE49-F238E27FC236}">
                <a16:creationId xmlns:a16="http://schemas.microsoft.com/office/drawing/2014/main" id="{B741CC44-AD66-8A31-D479-1F915597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800" y="2038089"/>
            <a:ext cx="2627409" cy="262740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17DE7795-DE0B-253A-FF1B-E868C0D1C5A0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IN" dirty="0"/>
              <a:t>Key Features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FFDC65-DFF6-6F16-09A7-5EF8C13FBC42}"/>
              </a:ext>
            </a:extLst>
          </p:cNvPr>
          <p:cNvSpPr txBox="1"/>
          <p:nvPr/>
        </p:nvSpPr>
        <p:spPr>
          <a:xfrm>
            <a:off x="747423" y="1494845"/>
            <a:ext cx="688582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tx1"/>
                </a:solidFill>
              </a:rPr>
              <a:t>✔ Collision Prediction System</a:t>
            </a:r>
          </a:p>
          <a:p>
            <a:r>
              <a:rPr lang="en-IN" sz="1800" b="1" dirty="0">
                <a:solidFill>
                  <a:schemeClr val="bg2"/>
                </a:solidFill>
              </a:rPr>
              <a:t>Simulated drone paths</a:t>
            </a:r>
          </a:p>
          <a:p>
            <a:r>
              <a:rPr lang="en-IN" sz="1800" b="1" dirty="0">
                <a:solidFill>
                  <a:schemeClr val="bg2"/>
                </a:solidFill>
              </a:rPr>
              <a:t>Distance calculation over time</a:t>
            </a:r>
          </a:p>
          <a:p>
            <a:r>
              <a:rPr lang="en-IN" sz="1800" b="1" dirty="0">
                <a:solidFill>
                  <a:schemeClr val="bg2"/>
                </a:solidFill>
              </a:rPr>
              <a:t>Safe threshold alerts</a:t>
            </a:r>
          </a:p>
          <a:p>
            <a:r>
              <a:rPr lang="en-IN" sz="1800" b="1" dirty="0">
                <a:solidFill>
                  <a:schemeClr val="tx1"/>
                </a:solidFill>
              </a:rPr>
              <a:t>✔ Intrusion Detection System</a:t>
            </a:r>
          </a:p>
          <a:p>
            <a:r>
              <a:rPr lang="en-IN" sz="1800" b="1" dirty="0">
                <a:solidFill>
                  <a:schemeClr val="bg2"/>
                </a:solidFill>
              </a:rPr>
              <a:t>AI vision (YOLOv8)</a:t>
            </a:r>
          </a:p>
          <a:p>
            <a:r>
              <a:rPr lang="en-IN" sz="1800" b="1" dirty="0">
                <a:solidFill>
                  <a:schemeClr val="bg2"/>
                </a:solidFill>
              </a:rPr>
              <a:t>Monitors video streams</a:t>
            </a:r>
          </a:p>
          <a:p>
            <a:r>
              <a:rPr lang="en-IN" sz="1800" b="1" dirty="0">
                <a:solidFill>
                  <a:schemeClr val="bg2"/>
                </a:solidFill>
              </a:rPr>
              <a:t>Detects unauthorized UAV objects</a:t>
            </a:r>
          </a:p>
          <a:p>
            <a:r>
              <a:rPr lang="en-IN" sz="1800" b="1" dirty="0">
                <a:solidFill>
                  <a:schemeClr val="tx1"/>
                </a:solidFill>
              </a:rPr>
              <a:t>✔ Log Generation &amp; Alert System</a:t>
            </a:r>
          </a:p>
          <a:p>
            <a:r>
              <a:rPr lang="en-IN" sz="1800" b="1" dirty="0">
                <a:solidFill>
                  <a:schemeClr val="bg2"/>
                </a:solidFill>
              </a:rPr>
              <a:t>JSON-based logs</a:t>
            </a:r>
          </a:p>
          <a:p>
            <a:r>
              <a:rPr lang="en-IN" sz="1800" b="1" dirty="0">
                <a:solidFill>
                  <a:schemeClr val="bg2"/>
                </a:solidFill>
              </a:rPr>
              <a:t>Real-time status tracking</a:t>
            </a:r>
          </a:p>
          <a:p>
            <a:endParaRPr lang="en-IN" dirty="0"/>
          </a:p>
        </p:txBody>
      </p:sp>
      <p:pic>
        <p:nvPicPr>
          <p:cNvPr id="32" name="Picture 31" descr="A diagram of a system&#10;&#10;AI-generated content may be incorrect.">
            <a:extLst>
              <a:ext uri="{FF2B5EF4-FFF2-40B4-BE49-F238E27FC236}">
                <a16:creationId xmlns:a16="http://schemas.microsoft.com/office/drawing/2014/main" id="{6BC4D3EC-70A5-ABD3-9986-88364F567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25" y="1360889"/>
            <a:ext cx="3374832" cy="33748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 txBox="1">
            <a:spLocks noGrp="1"/>
          </p:cNvSpPr>
          <p:nvPr>
            <p:ph type="title"/>
          </p:nvPr>
        </p:nvSpPr>
        <p:spPr>
          <a:xfrm>
            <a:off x="785699" y="615869"/>
            <a:ext cx="4033126" cy="9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Technology Stack</a:t>
            </a:r>
            <a:endParaRPr dirty="0"/>
          </a:p>
        </p:txBody>
      </p:sp>
      <p:sp>
        <p:nvSpPr>
          <p:cNvPr id="441" name="Google Shape;441;p35"/>
          <p:cNvSpPr txBox="1">
            <a:spLocks noGrp="1"/>
          </p:cNvSpPr>
          <p:nvPr>
            <p:ph type="body" idx="1"/>
          </p:nvPr>
        </p:nvSpPr>
        <p:spPr>
          <a:xfrm>
            <a:off x="644055" y="2099144"/>
            <a:ext cx="3838139" cy="2365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1600" b="1" dirty="0">
                <a:solidFill>
                  <a:schemeClr val="tx1"/>
                </a:solidFill>
              </a:rPr>
              <a:t>Programming:</a:t>
            </a:r>
            <a:r>
              <a:rPr lang="en-IN" sz="1600" dirty="0">
                <a:solidFill>
                  <a:schemeClr val="bg2"/>
                </a:solidFill>
              </a:rPr>
              <a:t> Python</a:t>
            </a:r>
            <a:r>
              <a:rPr lang="en" sz="1600" dirty="0">
                <a:solidFill>
                  <a:schemeClr val="bg2"/>
                </a:solidFill>
              </a:rPr>
              <a:t> </a:t>
            </a:r>
            <a:endParaRPr sz="1600" dirty="0">
              <a:solidFill>
                <a:schemeClr val="bg2"/>
              </a:solidFill>
            </a:endParaRPr>
          </a:p>
          <a:p>
            <a:pPr lvl="0"/>
            <a:r>
              <a:rPr lang="en-IN" sz="1600" b="1" dirty="0">
                <a:solidFill>
                  <a:schemeClr val="tx1"/>
                </a:solidFill>
              </a:rPr>
              <a:t>AI/Detection:</a:t>
            </a:r>
            <a:r>
              <a:rPr lang="en-IN" sz="1600" dirty="0">
                <a:solidFill>
                  <a:schemeClr val="tx1"/>
                </a:solidFill>
              </a:rPr>
              <a:t> </a:t>
            </a:r>
            <a:r>
              <a:rPr lang="en-IN" sz="1600" dirty="0">
                <a:solidFill>
                  <a:schemeClr val="bg2"/>
                </a:solidFill>
              </a:rPr>
              <a:t>YOLOv8, OpenCV</a:t>
            </a:r>
            <a:endParaRPr sz="1600" dirty="0">
              <a:solidFill>
                <a:schemeClr val="bg2"/>
              </a:solidFill>
            </a:endParaRPr>
          </a:p>
          <a:p>
            <a:pPr lvl="0"/>
            <a:r>
              <a:rPr lang="en-US" sz="1600" b="1" dirty="0">
                <a:solidFill>
                  <a:schemeClr val="tx1"/>
                </a:solidFill>
              </a:rPr>
              <a:t>Simulation:</a:t>
            </a:r>
            <a:r>
              <a:rPr lang="en-US" sz="1600" dirty="0">
                <a:solidFill>
                  <a:schemeClr val="bg2"/>
                </a:solidFill>
              </a:rPr>
              <a:t> CSV-based synthetic flight paths</a:t>
            </a:r>
          </a:p>
          <a:p>
            <a:pPr lvl="0"/>
            <a:r>
              <a:rPr lang="en-IN" sz="1600" b="1" dirty="0">
                <a:solidFill>
                  <a:schemeClr val="tx1"/>
                </a:solidFill>
              </a:rPr>
              <a:t>Visualization :</a:t>
            </a:r>
            <a:r>
              <a:rPr lang="en-IN" sz="1600" dirty="0">
                <a:solidFill>
                  <a:schemeClr val="bg2"/>
                </a:solidFill>
              </a:rPr>
              <a:t> </a:t>
            </a:r>
            <a:r>
              <a:rPr lang="en-IN" sz="1600" dirty="0" err="1">
                <a:solidFill>
                  <a:schemeClr val="bg2"/>
                </a:solidFill>
              </a:rPr>
              <a:t>Streamlit</a:t>
            </a:r>
            <a:r>
              <a:rPr lang="en-IN" sz="1600" dirty="0">
                <a:solidFill>
                  <a:schemeClr val="bg2"/>
                </a:solidFill>
              </a:rPr>
              <a:t> </a:t>
            </a:r>
          </a:p>
          <a:p>
            <a:pPr lvl="0"/>
            <a:r>
              <a:rPr lang="en-IN" sz="1600" b="1" dirty="0">
                <a:solidFill>
                  <a:schemeClr val="tx1"/>
                </a:solidFill>
              </a:rPr>
              <a:t>Data Handling:</a:t>
            </a:r>
            <a:r>
              <a:rPr lang="en-IN" sz="1600" dirty="0">
                <a:solidFill>
                  <a:schemeClr val="tx1"/>
                </a:solidFill>
              </a:rPr>
              <a:t> </a:t>
            </a:r>
            <a:r>
              <a:rPr lang="en-IN" sz="1600" dirty="0">
                <a:solidFill>
                  <a:schemeClr val="bg2"/>
                </a:solidFill>
              </a:rPr>
              <a:t>Pandas, NumPy</a:t>
            </a:r>
          </a:p>
          <a:p>
            <a:pPr lvl="0"/>
            <a:r>
              <a:rPr lang="en-IN" sz="1600" b="1" dirty="0">
                <a:solidFill>
                  <a:schemeClr val="tx1"/>
                </a:solidFill>
              </a:rPr>
              <a:t>Plotting:</a:t>
            </a:r>
            <a:r>
              <a:rPr lang="en-IN" sz="1600" dirty="0">
                <a:solidFill>
                  <a:schemeClr val="bg2"/>
                </a:solidFill>
              </a:rPr>
              <a:t> Matplotlib</a:t>
            </a:r>
          </a:p>
          <a:p>
            <a:pPr lvl="0"/>
            <a:r>
              <a:rPr lang="en-IN" sz="1600" b="1" dirty="0">
                <a:solidFill>
                  <a:schemeClr val="tx1"/>
                </a:solidFill>
              </a:rPr>
              <a:t>Config:</a:t>
            </a:r>
            <a:r>
              <a:rPr lang="en-IN" sz="1600" dirty="0">
                <a:solidFill>
                  <a:schemeClr val="tx1"/>
                </a:solidFill>
              </a:rPr>
              <a:t> </a:t>
            </a:r>
            <a:r>
              <a:rPr lang="en-IN" sz="1600" dirty="0">
                <a:solidFill>
                  <a:schemeClr val="bg2"/>
                </a:solidFill>
              </a:rPr>
              <a:t>JSON-based settings</a:t>
            </a:r>
          </a:p>
          <a:p>
            <a:pPr lvl="0"/>
            <a:r>
              <a:rPr lang="en-IN" sz="1600" b="1" dirty="0">
                <a:solidFill>
                  <a:schemeClr val="tx1"/>
                </a:solidFill>
              </a:rPr>
              <a:t>Deployment:</a:t>
            </a:r>
            <a:r>
              <a:rPr lang="en-IN" sz="1600" dirty="0">
                <a:solidFill>
                  <a:schemeClr val="bg2"/>
                </a:solidFill>
              </a:rPr>
              <a:t> Local system</a:t>
            </a:r>
            <a:endParaRPr sz="1600" dirty="0">
              <a:solidFill>
                <a:schemeClr val="bg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/>
              </a:solidFill>
            </a:endParaRPr>
          </a:p>
        </p:txBody>
      </p:sp>
      <p:sp>
        <p:nvSpPr>
          <p:cNvPr id="443" name="Google Shape;443;p35"/>
          <p:cNvSpPr/>
          <p:nvPr/>
        </p:nvSpPr>
        <p:spPr>
          <a:xfrm>
            <a:off x="5302395" y="3713670"/>
            <a:ext cx="794547" cy="424552"/>
          </a:xfrm>
          <a:custGeom>
            <a:avLst/>
            <a:gdLst/>
            <a:ahLst/>
            <a:cxnLst/>
            <a:rect l="l" t="t" r="r" b="b"/>
            <a:pathLst>
              <a:path w="3423" h="1829" extrusionOk="0">
                <a:moveTo>
                  <a:pt x="2273" y="1"/>
                </a:moveTo>
                <a:cubicBezTo>
                  <a:pt x="2133" y="1"/>
                  <a:pt x="2028" y="7"/>
                  <a:pt x="1996" y="23"/>
                </a:cubicBezTo>
                <a:cubicBezTo>
                  <a:pt x="1854" y="149"/>
                  <a:pt x="1743" y="292"/>
                  <a:pt x="1664" y="466"/>
                </a:cubicBezTo>
                <a:cubicBezTo>
                  <a:pt x="1664" y="466"/>
                  <a:pt x="1515" y="346"/>
                  <a:pt x="1354" y="346"/>
                </a:cubicBezTo>
                <a:cubicBezTo>
                  <a:pt x="1304" y="346"/>
                  <a:pt x="1253" y="357"/>
                  <a:pt x="1204" y="387"/>
                </a:cubicBezTo>
                <a:cubicBezTo>
                  <a:pt x="1039" y="489"/>
                  <a:pt x="1047" y="499"/>
                  <a:pt x="1057" y="499"/>
                </a:cubicBezTo>
                <a:cubicBezTo>
                  <a:pt x="1059" y="499"/>
                  <a:pt x="1062" y="498"/>
                  <a:pt x="1062" y="498"/>
                </a:cubicBezTo>
                <a:cubicBezTo>
                  <a:pt x="1141" y="498"/>
                  <a:pt x="1236" y="530"/>
                  <a:pt x="1299" y="593"/>
                </a:cubicBezTo>
                <a:cubicBezTo>
                  <a:pt x="1299" y="593"/>
                  <a:pt x="824" y="625"/>
                  <a:pt x="745" y="704"/>
                </a:cubicBezTo>
                <a:cubicBezTo>
                  <a:pt x="475" y="1068"/>
                  <a:pt x="238" y="1449"/>
                  <a:pt x="0" y="1829"/>
                </a:cubicBezTo>
                <a:cubicBezTo>
                  <a:pt x="317" y="1734"/>
                  <a:pt x="586" y="1544"/>
                  <a:pt x="792" y="1290"/>
                </a:cubicBezTo>
                <a:cubicBezTo>
                  <a:pt x="1077" y="1274"/>
                  <a:pt x="1331" y="1163"/>
                  <a:pt x="1553" y="1005"/>
                </a:cubicBezTo>
                <a:lnTo>
                  <a:pt x="1711" y="1227"/>
                </a:lnTo>
                <a:lnTo>
                  <a:pt x="1616" y="1544"/>
                </a:lnTo>
                <a:cubicBezTo>
                  <a:pt x="1713" y="1571"/>
                  <a:pt x="1814" y="1584"/>
                  <a:pt x="1914" y="1584"/>
                </a:cubicBezTo>
                <a:cubicBezTo>
                  <a:pt x="2043" y="1584"/>
                  <a:pt x="2173" y="1563"/>
                  <a:pt x="2297" y="1528"/>
                </a:cubicBezTo>
                <a:cubicBezTo>
                  <a:pt x="2582" y="1401"/>
                  <a:pt x="2551" y="989"/>
                  <a:pt x="2551" y="989"/>
                </a:cubicBezTo>
                <a:lnTo>
                  <a:pt x="2107" y="973"/>
                </a:lnTo>
                <a:lnTo>
                  <a:pt x="1933" y="767"/>
                </a:lnTo>
                <a:cubicBezTo>
                  <a:pt x="1933" y="767"/>
                  <a:pt x="2472" y="609"/>
                  <a:pt x="2630" y="324"/>
                </a:cubicBezTo>
                <a:lnTo>
                  <a:pt x="3422" y="54"/>
                </a:lnTo>
                <a:cubicBezTo>
                  <a:pt x="3422" y="54"/>
                  <a:pt x="2691" y="1"/>
                  <a:pt x="22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5"/>
          <p:cNvSpPr/>
          <p:nvPr/>
        </p:nvSpPr>
        <p:spPr>
          <a:xfrm flipH="1">
            <a:off x="4818825" y="381050"/>
            <a:ext cx="3434520" cy="723669"/>
          </a:xfrm>
          <a:custGeom>
            <a:avLst/>
            <a:gdLst/>
            <a:ahLst/>
            <a:cxnLst/>
            <a:rect l="l" t="t" r="r" b="b"/>
            <a:pathLst>
              <a:path w="25064" h="5281" extrusionOk="0">
                <a:moveTo>
                  <a:pt x="9628" y="1"/>
                </a:moveTo>
                <a:cubicBezTo>
                  <a:pt x="8350" y="1"/>
                  <a:pt x="7652" y="1605"/>
                  <a:pt x="7652" y="1605"/>
                </a:cubicBezTo>
                <a:cubicBezTo>
                  <a:pt x="7652" y="1605"/>
                  <a:pt x="7311" y="1130"/>
                  <a:pt x="6769" y="1130"/>
                </a:cubicBezTo>
                <a:cubicBezTo>
                  <a:pt x="6692" y="1130"/>
                  <a:pt x="6611" y="1140"/>
                  <a:pt x="6527" y="1161"/>
                </a:cubicBezTo>
                <a:cubicBezTo>
                  <a:pt x="5858" y="1317"/>
                  <a:pt x="6121" y="2542"/>
                  <a:pt x="6776" y="2631"/>
                </a:cubicBezTo>
                <a:lnTo>
                  <a:pt x="6776" y="2631"/>
                </a:lnTo>
                <a:cubicBezTo>
                  <a:pt x="6753" y="2629"/>
                  <a:pt x="6720" y="2627"/>
                  <a:pt x="6681" y="2627"/>
                </a:cubicBezTo>
                <a:cubicBezTo>
                  <a:pt x="6434" y="2627"/>
                  <a:pt x="5936" y="2700"/>
                  <a:pt x="6020" y="3300"/>
                </a:cubicBezTo>
                <a:cubicBezTo>
                  <a:pt x="6020" y="3300"/>
                  <a:pt x="5275" y="2921"/>
                  <a:pt x="4725" y="2921"/>
                </a:cubicBezTo>
                <a:cubicBezTo>
                  <a:pt x="4405" y="2921"/>
                  <a:pt x="4151" y="3050"/>
                  <a:pt x="4151" y="3458"/>
                </a:cubicBezTo>
                <a:cubicBezTo>
                  <a:pt x="4151" y="5106"/>
                  <a:pt x="1553" y="4647"/>
                  <a:pt x="539" y="4963"/>
                </a:cubicBezTo>
                <a:cubicBezTo>
                  <a:pt x="0" y="5106"/>
                  <a:pt x="444" y="5264"/>
                  <a:pt x="444" y="5264"/>
                </a:cubicBezTo>
                <a:lnTo>
                  <a:pt x="4547" y="5280"/>
                </a:lnTo>
                <a:lnTo>
                  <a:pt x="25063" y="5280"/>
                </a:lnTo>
                <a:cubicBezTo>
                  <a:pt x="25063" y="5280"/>
                  <a:pt x="24628" y="4242"/>
                  <a:pt x="23696" y="4242"/>
                </a:cubicBezTo>
                <a:cubicBezTo>
                  <a:pt x="23560" y="4242"/>
                  <a:pt x="23414" y="4264"/>
                  <a:pt x="23257" y="4314"/>
                </a:cubicBezTo>
                <a:cubicBezTo>
                  <a:pt x="23167" y="4343"/>
                  <a:pt x="23096" y="4356"/>
                  <a:pt x="23040" y="4356"/>
                </a:cubicBezTo>
                <a:cubicBezTo>
                  <a:pt x="22321" y="4356"/>
                  <a:pt x="24071" y="2175"/>
                  <a:pt x="21514" y="2175"/>
                </a:cubicBezTo>
                <a:cubicBezTo>
                  <a:pt x="20485" y="2175"/>
                  <a:pt x="20104" y="2682"/>
                  <a:pt x="20057" y="3300"/>
                </a:cubicBezTo>
                <a:cubicBezTo>
                  <a:pt x="20057" y="3300"/>
                  <a:pt x="20021" y="3292"/>
                  <a:pt x="19966" y="3292"/>
                </a:cubicBezTo>
                <a:cubicBezTo>
                  <a:pt x="19782" y="3292"/>
                  <a:pt x="19387" y="3386"/>
                  <a:pt x="19423" y="4203"/>
                </a:cubicBezTo>
                <a:cubicBezTo>
                  <a:pt x="19423" y="4203"/>
                  <a:pt x="18856" y="3636"/>
                  <a:pt x="18373" y="3636"/>
                </a:cubicBezTo>
                <a:cubicBezTo>
                  <a:pt x="18268" y="3636"/>
                  <a:pt x="18167" y="3663"/>
                  <a:pt x="18077" y="3728"/>
                </a:cubicBezTo>
                <a:cubicBezTo>
                  <a:pt x="17600" y="4070"/>
                  <a:pt x="17124" y="4943"/>
                  <a:pt x="16228" y="4943"/>
                </a:cubicBezTo>
                <a:cubicBezTo>
                  <a:pt x="16170" y="4943"/>
                  <a:pt x="16110" y="4939"/>
                  <a:pt x="16049" y="4932"/>
                </a:cubicBezTo>
                <a:cubicBezTo>
                  <a:pt x="15194" y="4838"/>
                  <a:pt x="14779" y="3867"/>
                  <a:pt x="14404" y="3867"/>
                </a:cubicBezTo>
                <a:cubicBezTo>
                  <a:pt x="14334" y="3867"/>
                  <a:pt x="14265" y="3901"/>
                  <a:pt x="14195" y="3981"/>
                </a:cubicBezTo>
                <a:cubicBezTo>
                  <a:pt x="14195" y="3981"/>
                  <a:pt x="13851" y="3680"/>
                  <a:pt x="13535" y="3680"/>
                </a:cubicBezTo>
                <a:cubicBezTo>
                  <a:pt x="13468" y="3680"/>
                  <a:pt x="13401" y="3694"/>
                  <a:pt x="13340" y="3728"/>
                </a:cubicBezTo>
                <a:cubicBezTo>
                  <a:pt x="13323" y="3738"/>
                  <a:pt x="13308" y="3743"/>
                  <a:pt x="13295" y="3743"/>
                </a:cubicBezTo>
                <a:cubicBezTo>
                  <a:pt x="13065" y="3743"/>
                  <a:pt x="13429" y="2166"/>
                  <a:pt x="12614" y="2166"/>
                </a:cubicBezTo>
                <a:cubicBezTo>
                  <a:pt x="12578" y="2166"/>
                  <a:pt x="12540" y="2169"/>
                  <a:pt x="12500" y="2175"/>
                </a:cubicBezTo>
                <a:cubicBezTo>
                  <a:pt x="11486" y="2349"/>
                  <a:pt x="11534" y="3411"/>
                  <a:pt x="11534" y="3411"/>
                </a:cubicBezTo>
                <a:cubicBezTo>
                  <a:pt x="11534" y="3411"/>
                  <a:pt x="11486" y="2460"/>
                  <a:pt x="11201" y="2397"/>
                </a:cubicBezTo>
                <a:cubicBezTo>
                  <a:pt x="10916" y="2349"/>
                  <a:pt x="11819" y="654"/>
                  <a:pt x="10187" y="100"/>
                </a:cubicBezTo>
                <a:cubicBezTo>
                  <a:pt x="9990" y="31"/>
                  <a:pt x="9803" y="1"/>
                  <a:pt x="96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loud computing diagram with icons&#10;&#10;AI-generated content may be incorrect.">
            <a:extLst>
              <a:ext uri="{FF2B5EF4-FFF2-40B4-BE49-F238E27FC236}">
                <a16:creationId xmlns:a16="http://schemas.microsoft.com/office/drawing/2014/main" id="{19A8AFE4-1E45-207C-3C19-65C5244B9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661" y="1005278"/>
            <a:ext cx="3482290" cy="34822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 txBox="1">
            <a:spLocks noGrp="1"/>
          </p:cNvSpPr>
          <p:nvPr>
            <p:ph type="title"/>
          </p:nvPr>
        </p:nvSpPr>
        <p:spPr>
          <a:xfrm>
            <a:off x="871075" y="407399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N" dirty="0"/>
              <a:t>System Architecture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D55B7-5D31-E1B7-E5E0-44BBB3AB72E2}"/>
              </a:ext>
            </a:extLst>
          </p:cNvPr>
          <p:cNvSpPr txBox="1"/>
          <p:nvPr/>
        </p:nvSpPr>
        <p:spPr>
          <a:xfrm>
            <a:off x="548639" y="1348576"/>
            <a:ext cx="407246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1️⃣ </a:t>
            </a:r>
            <a:r>
              <a:rPr lang="en-IN" sz="1600" b="1" dirty="0">
                <a:solidFill>
                  <a:schemeClr val="tx1"/>
                </a:solidFill>
              </a:rPr>
              <a:t>Input Sources</a:t>
            </a:r>
          </a:p>
          <a:p>
            <a:r>
              <a:rPr lang="en-IN" sz="1600" b="1" dirty="0">
                <a:solidFill>
                  <a:schemeClr val="bg2"/>
                </a:solidFill>
              </a:rPr>
              <a:t>UAV flight data (simulated)</a:t>
            </a:r>
          </a:p>
          <a:p>
            <a:r>
              <a:rPr lang="en-IN" sz="1600" b="1" dirty="0">
                <a:solidFill>
                  <a:schemeClr val="bg2"/>
                </a:solidFill>
              </a:rPr>
              <a:t>Video stream (camera/file)</a:t>
            </a:r>
          </a:p>
          <a:p>
            <a:r>
              <a:rPr lang="en-IN" sz="1600" b="1" dirty="0"/>
              <a:t>2️⃣ </a:t>
            </a:r>
            <a:r>
              <a:rPr lang="en-IN" sz="1600" b="1" dirty="0">
                <a:solidFill>
                  <a:schemeClr val="tx1"/>
                </a:solidFill>
              </a:rPr>
              <a:t>AI Modules</a:t>
            </a:r>
          </a:p>
          <a:p>
            <a:r>
              <a:rPr lang="en-IN" sz="1600" b="1" dirty="0">
                <a:solidFill>
                  <a:schemeClr val="bg2"/>
                </a:solidFill>
              </a:rPr>
              <a:t>Collision prediction engine</a:t>
            </a:r>
          </a:p>
          <a:p>
            <a:r>
              <a:rPr lang="en-IN" sz="1600" b="1" dirty="0">
                <a:solidFill>
                  <a:schemeClr val="bg2"/>
                </a:solidFill>
              </a:rPr>
              <a:t>Object detection model</a:t>
            </a:r>
          </a:p>
          <a:p>
            <a:r>
              <a:rPr lang="en-IN" sz="1600" b="1" dirty="0"/>
              <a:t>3️⃣ </a:t>
            </a:r>
            <a:r>
              <a:rPr lang="en-IN" sz="1600" b="1" dirty="0">
                <a:solidFill>
                  <a:schemeClr val="tx1"/>
                </a:solidFill>
              </a:rPr>
              <a:t>Alert Layer</a:t>
            </a:r>
          </a:p>
          <a:p>
            <a:r>
              <a:rPr lang="en-IN" sz="1600" b="1" dirty="0">
                <a:solidFill>
                  <a:schemeClr val="bg2"/>
                </a:solidFill>
              </a:rPr>
              <a:t>Logs (JSONL)</a:t>
            </a:r>
          </a:p>
          <a:p>
            <a:r>
              <a:rPr lang="en-IN" sz="1600" b="1" dirty="0">
                <a:solidFill>
                  <a:schemeClr val="bg2"/>
                </a:solidFill>
              </a:rPr>
              <a:t>Risk tags: ALERT / CLEAR / INTRUSION</a:t>
            </a:r>
          </a:p>
          <a:p>
            <a:r>
              <a:rPr lang="en-IN" sz="1600" b="1" dirty="0"/>
              <a:t>4️⃣ </a:t>
            </a:r>
            <a:r>
              <a:rPr lang="en-IN" sz="1600" b="1" dirty="0">
                <a:solidFill>
                  <a:schemeClr val="tx1"/>
                </a:solidFill>
              </a:rPr>
              <a:t>Dashboard</a:t>
            </a:r>
            <a:endParaRPr lang="en-IN" sz="1600" b="1" dirty="0"/>
          </a:p>
          <a:p>
            <a:r>
              <a:rPr lang="en-IN" sz="1600" b="1" dirty="0">
                <a:solidFill>
                  <a:schemeClr val="bg2"/>
                </a:solidFill>
              </a:rPr>
              <a:t>Live status &amp; notifications</a:t>
            </a:r>
          </a:p>
          <a:p>
            <a:endParaRPr lang="en-IN" dirty="0"/>
          </a:p>
        </p:txBody>
      </p:sp>
      <p:pic>
        <p:nvPicPr>
          <p:cNvPr id="14" name="Picture 13" descr="A screenshot of a cloud computing system&#10;&#10;AI-generated content may be incorrect.">
            <a:extLst>
              <a:ext uri="{FF2B5EF4-FFF2-40B4-BE49-F238E27FC236}">
                <a16:creationId xmlns:a16="http://schemas.microsoft.com/office/drawing/2014/main" id="{29673692-544F-80E2-1145-2F35320E1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09" y="1544149"/>
            <a:ext cx="3191952" cy="3191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6"/>
          <p:cNvSpPr txBox="1">
            <a:spLocks noGrp="1"/>
          </p:cNvSpPr>
          <p:nvPr>
            <p:ph type="title"/>
          </p:nvPr>
        </p:nvSpPr>
        <p:spPr>
          <a:xfrm>
            <a:off x="1223400" y="535000"/>
            <a:ext cx="6697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Collision Prediction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BBF42D-4247-632A-31EB-667DF7E94331}"/>
              </a:ext>
            </a:extLst>
          </p:cNvPr>
          <p:cNvSpPr txBox="1"/>
          <p:nvPr/>
        </p:nvSpPr>
        <p:spPr>
          <a:xfrm>
            <a:off x="500933" y="1637969"/>
            <a:ext cx="610660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💥 Take positions &amp; velocities of two UAVs</a:t>
            </a:r>
          </a:p>
          <a:p>
            <a:r>
              <a:rPr lang="en-US" sz="1600" b="1" dirty="0">
                <a:solidFill>
                  <a:schemeClr val="bg2"/>
                </a:solidFill>
              </a:rPr>
              <a:t>💥 Simulate movement for next 30 seconds</a:t>
            </a:r>
          </a:p>
          <a:p>
            <a:r>
              <a:rPr lang="en-IN" sz="1600" b="1" dirty="0">
                <a:solidFill>
                  <a:schemeClr val="bg2"/>
                </a:solidFill>
              </a:rPr>
              <a:t>💥 Calculate minimum distance</a:t>
            </a:r>
          </a:p>
          <a:p>
            <a:r>
              <a:rPr lang="en-US" sz="1600" b="1" dirty="0">
                <a:solidFill>
                  <a:schemeClr val="bg2"/>
                </a:solidFill>
              </a:rPr>
              <a:t>💥 If below safe threshold → Trigger ALERT</a:t>
            </a:r>
          </a:p>
          <a:p>
            <a:r>
              <a:rPr lang="en-US" sz="1600" b="1" dirty="0">
                <a:solidFill>
                  <a:schemeClr val="bg2"/>
                </a:solidFill>
              </a:rPr>
              <a:t>💥 Output saved in: logs/</a:t>
            </a:r>
            <a:r>
              <a:rPr lang="en-US" sz="1600" b="1" dirty="0" err="1">
                <a:solidFill>
                  <a:schemeClr val="bg2"/>
                </a:solidFill>
              </a:rPr>
              <a:t>collision.jsonl</a:t>
            </a:r>
            <a:endParaRPr lang="en-US" sz="1600" b="1" dirty="0">
              <a:solidFill>
                <a:schemeClr val="bg2"/>
              </a:solidFill>
            </a:endParaRPr>
          </a:p>
          <a:p>
            <a:endParaRPr lang="en-US" sz="1600" b="1" dirty="0"/>
          </a:p>
          <a:p>
            <a:r>
              <a:rPr lang="en-US" sz="1600" b="1" dirty="0">
                <a:solidFill>
                  <a:schemeClr val="tx1"/>
                </a:solidFill>
              </a:rPr>
              <a:t>Example Output: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time: 12.5s  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min_distance</a:t>
            </a:r>
            <a:r>
              <a:rPr lang="en-US" b="1" dirty="0">
                <a:solidFill>
                  <a:schemeClr val="bg2"/>
                </a:solidFill>
              </a:rPr>
              <a:t>: 5.7m  </a:t>
            </a:r>
          </a:p>
          <a:p>
            <a:r>
              <a:rPr lang="en-US" b="1" dirty="0">
                <a:solidFill>
                  <a:schemeClr val="bg2"/>
                </a:solidFill>
              </a:rPr>
              <a:t>risk: ALERT</a:t>
            </a:r>
          </a:p>
          <a:p>
            <a:r>
              <a:rPr lang="en-IN" sz="1600" b="1" dirty="0">
                <a:solidFill>
                  <a:schemeClr val="bg2"/>
                </a:solidFill>
              </a:rPr>
              <a:t> </a:t>
            </a:r>
          </a:p>
        </p:txBody>
      </p:sp>
      <p:pic>
        <p:nvPicPr>
          <p:cNvPr id="7" name="Picture 6" descr="A diagram of a step by step&#10;&#10;AI-generated content may be incorrect.">
            <a:extLst>
              <a:ext uri="{FF2B5EF4-FFF2-40B4-BE49-F238E27FC236}">
                <a16:creationId xmlns:a16="http://schemas.microsoft.com/office/drawing/2014/main" id="{440A775D-99D3-0707-AE05-4A7B72BF1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973" y="1154678"/>
            <a:ext cx="2627409" cy="262740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7"/>
          <p:cNvSpPr txBox="1">
            <a:spLocks noGrp="1"/>
          </p:cNvSpPr>
          <p:nvPr>
            <p:ph type="title" idx="2"/>
          </p:nvPr>
        </p:nvSpPr>
        <p:spPr>
          <a:xfrm>
            <a:off x="762797" y="371353"/>
            <a:ext cx="8182422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3600" dirty="0"/>
              <a:t>Intrusion Detection</a:t>
            </a:r>
            <a:endParaRPr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E9183B-217F-946E-74D5-5D1AA32BA2B0}"/>
              </a:ext>
            </a:extLst>
          </p:cNvPr>
          <p:cNvSpPr txBox="1"/>
          <p:nvPr/>
        </p:nvSpPr>
        <p:spPr>
          <a:xfrm>
            <a:off x="238539" y="2027582"/>
            <a:ext cx="55261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2"/>
                </a:solidFill>
              </a:rPr>
              <a:t>🚨Pre-trained YOLOv8 model used</a:t>
            </a:r>
          </a:p>
          <a:p>
            <a:r>
              <a:rPr lang="en-IN" sz="1600" b="1" dirty="0">
                <a:solidFill>
                  <a:schemeClr val="bg2"/>
                </a:solidFill>
              </a:rPr>
              <a:t>🚨Video feed processed frame-by-frame</a:t>
            </a:r>
          </a:p>
          <a:p>
            <a:r>
              <a:rPr lang="en-IN" sz="1600" b="1" dirty="0">
                <a:solidFill>
                  <a:schemeClr val="bg2"/>
                </a:solidFill>
              </a:rPr>
              <a:t>🚨Region of interest (ROI) defined</a:t>
            </a:r>
          </a:p>
          <a:p>
            <a:r>
              <a:rPr lang="en-IN" sz="1600" b="1" dirty="0">
                <a:solidFill>
                  <a:schemeClr val="bg2"/>
                </a:solidFill>
              </a:rPr>
              <a:t>🚨Any object inside ROI → “Intrusion”</a:t>
            </a:r>
          </a:p>
          <a:p>
            <a:endParaRPr lang="en-IN" dirty="0"/>
          </a:p>
          <a:p>
            <a:r>
              <a:rPr lang="en-IN" b="1" dirty="0">
                <a:solidFill>
                  <a:schemeClr val="tx1"/>
                </a:solidFill>
              </a:rPr>
              <a:t>Example Logged Result</a:t>
            </a:r>
            <a:r>
              <a:rPr lang="en-IN" b="1" dirty="0"/>
              <a:t>:</a:t>
            </a:r>
          </a:p>
          <a:p>
            <a:r>
              <a:rPr lang="en-IN" b="1" dirty="0">
                <a:solidFill>
                  <a:schemeClr val="bg2"/>
                </a:solidFill>
              </a:rPr>
              <a:t>t = 3.8s  </a:t>
            </a:r>
          </a:p>
          <a:p>
            <a:r>
              <a:rPr lang="en-IN" b="1" dirty="0" err="1">
                <a:solidFill>
                  <a:schemeClr val="bg2"/>
                </a:solidFill>
              </a:rPr>
              <a:t>detections_in_roi</a:t>
            </a:r>
            <a:r>
              <a:rPr lang="en-IN" b="1" dirty="0">
                <a:solidFill>
                  <a:schemeClr val="bg2"/>
                </a:solidFill>
              </a:rPr>
              <a:t> = 1  </a:t>
            </a:r>
          </a:p>
          <a:p>
            <a:r>
              <a:rPr lang="en-IN" b="1" dirty="0">
                <a:solidFill>
                  <a:schemeClr val="bg2"/>
                </a:solidFill>
              </a:rPr>
              <a:t>status = INTRUSION</a:t>
            </a:r>
          </a:p>
          <a:p>
            <a:r>
              <a:rPr lang="en-IN" b="1" dirty="0">
                <a:solidFill>
                  <a:schemeClr val="bg2"/>
                </a:solidFill>
              </a:rPr>
              <a:t>Output file: logs/</a:t>
            </a:r>
            <a:r>
              <a:rPr lang="en-IN" b="1" dirty="0" err="1">
                <a:solidFill>
                  <a:schemeClr val="bg2"/>
                </a:solidFill>
              </a:rPr>
              <a:t>intrusion.jsonl</a:t>
            </a:r>
            <a:endParaRPr lang="en-IN" b="1" dirty="0">
              <a:solidFill>
                <a:schemeClr val="bg2"/>
              </a:solidFill>
            </a:endParaRPr>
          </a:p>
          <a:p>
            <a:endParaRPr lang="en-IN" dirty="0"/>
          </a:p>
        </p:txBody>
      </p:sp>
      <p:pic>
        <p:nvPicPr>
          <p:cNvPr id="15" name="Picture 14" descr="A blue background with clouds and icons&#10;&#10;AI-generated content may be incorrect.">
            <a:extLst>
              <a:ext uri="{FF2B5EF4-FFF2-40B4-BE49-F238E27FC236}">
                <a16:creationId xmlns:a16="http://schemas.microsoft.com/office/drawing/2014/main" id="{EDC8ACBE-C5C2-E704-C81A-12F558F4E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896" y="1301684"/>
            <a:ext cx="2842094" cy="284209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7"/>
          <p:cNvSpPr txBox="1">
            <a:spLocks noGrp="1"/>
          </p:cNvSpPr>
          <p:nvPr>
            <p:ph type="title" idx="6"/>
          </p:nvPr>
        </p:nvSpPr>
        <p:spPr>
          <a:xfrm>
            <a:off x="1546650" y="535000"/>
            <a:ext cx="60507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Use Cases</a:t>
            </a: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2A474D-0E50-9D75-4BB9-70E67FC72B12}"/>
              </a:ext>
            </a:extLst>
          </p:cNvPr>
          <p:cNvSpPr txBox="1"/>
          <p:nvPr/>
        </p:nvSpPr>
        <p:spPr>
          <a:xfrm>
            <a:off x="270344" y="1852655"/>
            <a:ext cx="5788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✈</a:t>
            </a:r>
            <a:r>
              <a:rPr lang="en-US" sz="1800" b="1" dirty="0">
                <a:solidFill>
                  <a:schemeClr val="bg2"/>
                </a:solidFill>
              </a:rPr>
              <a:t>Aviation Safety – Drone traffic coordination</a:t>
            </a:r>
          </a:p>
          <a:p>
            <a:r>
              <a:rPr lang="en-IN" sz="1800" dirty="0"/>
              <a:t>🛡</a:t>
            </a:r>
            <a:r>
              <a:rPr lang="en-US" sz="1800" b="1" dirty="0" err="1">
                <a:solidFill>
                  <a:schemeClr val="bg2"/>
                </a:solidFill>
              </a:rPr>
              <a:t>Defence</a:t>
            </a:r>
            <a:r>
              <a:rPr lang="en-US" sz="1800" b="1" dirty="0">
                <a:solidFill>
                  <a:schemeClr val="bg2"/>
                </a:solidFill>
              </a:rPr>
              <a:t> Zones – Secure airspace monitoring</a:t>
            </a:r>
          </a:p>
          <a:p>
            <a:r>
              <a:rPr lang="en-IN" sz="1800" dirty="0"/>
              <a:t>🛰</a:t>
            </a:r>
            <a:r>
              <a:rPr lang="en-US" sz="1800" b="1" dirty="0">
                <a:solidFill>
                  <a:schemeClr val="bg2"/>
                </a:solidFill>
              </a:rPr>
              <a:t>Aerospace R&amp;D – Smart UAV operations</a:t>
            </a:r>
          </a:p>
          <a:p>
            <a:r>
              <a:rPr lang="en-IN" sz="1800" dirty="0"/>
              <a:t>🏥</a:t>
            </a:r>
            <a:r>
              <a:rPr lang="en-IN" sz="1800" b="1" dirty="0">
                <a:solidFill>
                  <a:schemeClr val="bg2"/>
                </a:solidFill>
              </a:rPr>
              <a:t>Medical Drones – Collision-free travel</a:t>
            </a:r>
          </a:p>
          <a:p>
            <a:r>
              <a:rPr lang="en-IN" sz="1800" dirty="0"/>
              <a:t>🌇</a:t>
            </a:r>
            <a:r>
              <a:rPr lang="en-US" sz="1800" b="1" dirty="0">
                <a:solidFill>
                  <a:schemeClr val="bg2"/>
                </a:solidFill>
              </a:rPr>
              <a:t>Urban Air Mobility – Drone taxis, delivery</a:t>
            </a:r>
          </a:p>
          <a:p>
            <a:r>
              <a:rPr lang="en-IN" sz="1800" dirty="0"/>
              <a:t>🏗 </a:t>
            </a:r>
            <a:r>
              <a:rPr lang="en-IN" sz="1800" b="1" dirty="0">
                <a:solidFill>
                  <a:schemeClr val="bg2"/>
                </a:solidFill>
              </a:rPr>
              <a:t>Construction zones – Perimeter surveillance</a:t>
            </a:r>
          </a:p>
        </p:txBody>
      </p:sp>
      <p:pic>
        <p:nvPicPr>
          <p:cNvPr id="16" name="Picture 15" descr="A blue circle with white icons&#10;&#10;AI-generated content may be incorrect.">
            <a:extLst>
              <a:ext uri="{FF2B5EF4-FFF2-40B4-BE49-F238E27FC236}">
                <a16:creationId xmlns:a16="http://schemas.microsoft.com/office/drawing/2014/main" id="{C489BE21-D963-CFE5-F2D4-901C2B5A4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433" y="1460803"/>
            <a:ext cx="2458571" cy="24585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ircraft Background Minitheme by Slidesgo">
  <a:themeElements>
    <a:clrScheme name="Simple Light">
      <a:dk1>
        <a:srgbClr val="FBB442"/>
      </a:dk1>
      <a:lt1>
        <a:srgbClr val="0173BC"/>
      </a:lt1>
      <a:dk2>
        <a:srgbClr val="FFFFFF"/>
      </a:dk2>
      <a:lt2>
        <a:srgbClr val="FFFFFF"/>
      </a:lt2>
      <a:accent1>
        <a:srgbClr val="161342"/>
      </a:accent1>
      <a:accent2>
        <a:srgbClr val="EC4E21"/>
      </a:accent2>
      <a:accent3>
        <a:srgbClr val="F0C99C"/>
      </a:accent3>
      <a:accent4>
        <a:srgbClr val="FFF1D9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587</Words>
  <Application>Microsoft Office PowerPoint</Application>
  <PresentationFormat>On-screen Show (16:9)</PresentationFormat>
  <Paragraphs>111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Work Sans ExtraBold</vt:lpstr>
      <vt:lpstr>Arial</vt:lpstr>
      <vt:lpstr>Open Sans</vt:lpstr>
      <vt:lpstr>Roboto</vt:lpstr>
      <vt:lpstr>Work Sans</vt:lpstr>
      <vt:lpstr>Aircraft Background Minitheme by Slidesgo</vt:lpstr>
      <vt:lpstr>Air-Driven UAV Collision &amp; Intrusion  Detection System</vt:lpstr>
      <vt:lpstr>Problem Statement</vt:lpstr>
      <vt:lpstr>Project Objective</vt:lpstr>
      <vt:lpstr>Key Features</vt:lpstr>
      <vt:lpstr>Technology Stack</vt:lpstr>
      <vt:lpstr>System Architecture</vt:lpstr>
      <vt:lpstr>Collision Prediction</vt:lpstr>
      <vt:lpstr>Intrusion Detection</vt:lpstr>
      <vt:lpstr>Use Cases</vt:lpstr>
      <vt:lpstr>Innovation &amp; Advantages</vt:lpstr>
      <vt:lpstr>Future Enhancements</vt:lpstr>
      <vt:lpstr>Conclusion</vt:lpstr>
      <vt:lpstr>Prototype Demonstration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RAKESH GAJULA</cp:lastModifiedBy>
  <cp:revision>1</cp:revision>
  <dcterms:modified xsi:type="dcterms:W3CDTF">2025-10-10T12:42:42Z</dcterms:modified>
</cp:coreProperties>
</file>